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AE2-7E7B-4746-8423-FC738240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DF9A-0DB7-4650-9274-28CCB618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F2D7-B284-4C2B-B311-0196854C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45BE-D303-42AF-A9E8-B8792B6A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F572-9944-4B24-86F1-13B9F713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F500-B477-423D-AA9A-84A981A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AED0-2CD0-40A7-B754-45D3CADB1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A60F-550A-432F-88C6-89B3B69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FC7C6-BAE6-4D8B-82C2-B2F20332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264-0496-483E-BD1B-4A1C6751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49E0A-A810-4540-B6B8-BB00C22B5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8E497-EDCC-44BE-B685-7CAE3634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69FC-0A58-4912-AA45-D4B9E4C3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ED8B-502A-4B6C-9040-96ADB85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6B500-7C4A-4538-B09E-C237B39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D8B5-4CB7-4AAE-AE62-64032541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CEE0-9553-4EA8-A4EE-FC1A628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88D8-5B71-46AD-9BCD-DBD52768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C181-46C3-4CB4-956D-5DE5AEE6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F2FC-6C98-403F-BFD0-B3E37B0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7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7FD-7BED-403A-837F-1349706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28C2-1FC2-40AB-B1C2-70ED5B55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B4D1-8D16-46E1-AFD2-9641118B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8D81-0D8A-4D29-B283-BDDDF04B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0CA4-1FEC-43DF-B384-FCD8C5AA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6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62D6-263E-4E75-986D-CBD9DD02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5AC9-4FE9-4899-9B76-8592BF78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967BA-4C3A-461C-8FF2-BF7C323F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0E9D1-31DA-4731-9D7B-AD350100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904B-A163-4EC8-8C67-02FB317E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19CE-07A1-4BCA-A745-A5D7A21E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579-2F1D-4422-AA6D-3E961A98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D919-9E0D-49E0-9A88-4CB3CC2C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A4332-28D6-4272-9FBF-1EBD79A5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6B821-957E-4F37-9D38-FF84EF839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5B892-1C83-4B66-BA1B-8BC9B7FF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3986B-CE1C-4B97-AA24-F6F9213F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B59C6-DF2F-466B-935C-3DBB7F5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62DFC-3AD8-43BC-A965-BD41FF9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7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1803-993D-4F39-9908-309FBC32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674D-3595-4C0C-BBFD-738EAC7F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F324D-A9E5-476F-B3E1-E0584DD9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13AA3-DD47-4892-B52B-783BD33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C9558-0DC4-400E-ACB4-12D8235B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4BEE-88AE-49C6-94FF-7281377B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77E3-22F2-4619-8F14-14C2F281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DC7-5E18-4E9B-BCCC-D7A8EF8C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0A08-A7BD-452A-9354-6DCBC481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5844C-4080-44B2-9611-3FB158FC2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9A6D-BCDA-4C9B-AEC6-F9E2BEC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913E0-C1DF-4623-8C6D-9EDB4805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9404E-F200-4C19-AF60-69E500C5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3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0BB2-0EDC-4E95-AE89-1DCE730C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145B2-6EBA-481C-9DC1-70E885A3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409A-602D-49A6-8822-C8DC194C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CC38-3D63-468D-87C8-9D1A4DC4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406AC-C1CA-4A89-9203-17FEBEC6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A0C0-69D6-493E-ADEC-1DD68245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662AA-F597-4535-B39B-29FD4951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86DC-7442-4962-8FEF-83DE20D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2321-370D-4E6B-9475-3669FF412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1D7C-DA48-4715-9D1C-AA5990AF7AC0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E355-6B69-4C6D-9EA4-7090DD73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D9C4-8E0E-4E85-93DE-E1F0BC27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3503-026F-456C-B22A-3DC71D2F2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92517-10E2-48B8-88A8-639E7611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58" t="7500" r="2411" b="41489"/>
          <a:stretch/>
        </p:blipFill>
        <p:spPr>
          <a:xfrm>
            <a:off x="301558" y="333618"/>
            <a:ext cx="4426086" cy="2222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141F8-1F79-4AF1-BEEC-5F215A587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86" r="62397"/>
          <a:stretch/>
        </p:blipFill>
        <p:spPr>
          <a:xfrm>
            <a:off x="301557" y="2645921"/>
            <a:ext cx="3142033" cy="2352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26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2022-11-22T14:42:36Z</dcterms:created>
  <dcterms:modified xsi:type="dcterms:W3CDTF">2022-11-22T14:53:48Z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2022-11-22T14:42:37Z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d4270f01-c46e-437d-97c3-0b503c81e7c9</vt:lpwstr>
  </property>
  <property fmtid="{D5CDD505-2E9C-101B-9397-08002B2CF9AE}" pid="8" name="MSIP_Label_19540963-e559-4020-8a90-fe8a502c2801_ContentBits">
    <vt:lpwstr>0</vt:lpwstr>
  </property>
</Properties>
</file>