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6411-3C9E-430F-9DDA-2221B03F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805A5-DC52-48ED-83BA-EE617AC9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C127-CC42-43A7-B611-FBA6D8FF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1FE0-C492-40FA-8C1C-A2A3DF74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BAC7-0DFF-429F-9119-26EB36E0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11C2-7E9E-4B29-A738-D6528A4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7EA79-0ED1-4E1A-94EE-92F3BAB8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E8DA-8E41-486E-AC66-EA793DA4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449E-6DAC-4878-A9D2-75940670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AE99-F1FE-4A04-A398-59ABC2A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7BFDD-47E8-46F5-ADD7-F81C980C1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0F0CD-7ECF-4476-9FEB-5B4BA31AA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27A8-B734-4F02-9371-A1A64528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8B28-8D76-455A-A8EB-F9A5A8D2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551-D500-48DF-9BF5-CD7F81FD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F2F-E5B0-4147-A5EB-1B339ADC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5C64-F264-4139-B610-320E0F43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653D-3C6C-4AB0-9D14-81CE09C9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727B-7791-4DB1-B889-F2E78050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AE1A-0EE1-4AEF-8FFB-623F0EA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45B3-146B-4816-96DF-F3D96541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310E-F4DD-4C23-B481-88530344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8378-0677-43EC-9292-EE8C4240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E764-3A1B-490D-BE7A-B490C00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1EA1-50C6-4D4B-AB97-A7438F88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2ED-FDE7-4DB9-A2A3-14C4980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D63B-2B62-4113-93D6-E98A59144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DDAE-87AF-4860-8AD7-9BBB2DC0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90BC-79CC-4A76-885A-1BDE7E4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B8463-6C4D-45C2-827D-A2E5A13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B0C4-E188-4C0E-9191-B0841CB1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0D19-2AEA-424B-BE2C-9EF53195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FA47-E95B-450A-920A-ECDFBC75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55AEF-5D4F-44AA-8B1C-C4E2B263A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104EA-9C74-436F-BBE7-8B1DCD924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DA475-BCCC-432D-A8E4-67155F6F4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441D2-8308-4E6E-BE2B-9B8C022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F65D8-5A33-4E32-B9A4-4CDB146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B4754-65B3-478F-85D0-6A61F133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969B-DE62-42AE-9E88-8433356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D10D1-0BBA-4892-AB91-EBA1F553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F8B1-DF80-4B17-B409-0849BA23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4D-51AC-4BD1-B027-0714577A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E48B-B65F-436F-8C4F-FAED5B5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3926B-760F-460A-85CC-7500C836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2794-D893-45CC-A7AA-C5F4B785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4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2B95-7131-4A45-89D4-60DEDBED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BE76-85BA-451B-9AFD-C7DDA9AF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B3D1D-CA9B-4F51-A0F7-912FE8255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D5D3A-C9D0-4A76-BC34-A888783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5F20-702C-47E5-B055-40EE329C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FD02-A9FA-41A9-8383-35F1700A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B94B-3B08-463E-912D-C4058C54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5C691-AF07-4059-B3BA-B18EAA282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7336-5DEE-4898-BEB5-0B8CE551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A95B-3909-435C-9D17-789D987A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BB47-EB5A-47A2-8DC7-35A186A8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4EA5-2016-4839-B78C-36202D6D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2016F-E829-47BB-B960-7FAC9F18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4140-7ECD-4D5B-AE33-9F5B1005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D731-D1BA-4313-A857-05841BFE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13C-5457-4478-9C8E-DDB6983BC4E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E5A8-3182-48E1-9D2E-305E4245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452-9571-4BF2-B225-A8356EC73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B494-60B5-4703-8972-78889AC8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9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7C78AC-1234-4994-A93B-27C28433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5" y="2269390"/>
            <a:ext cx="6156167" cy="24624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68852-4B65-4158-9668-B3AEE108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5" y="165370"/>
            <a:ext cx="5946235" cy="10217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7034C-CF17-4409-81A2-C2466248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5" y="1538624"/>
            <a:ext cx="1387205" cy="7064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90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D4F02-EC91-4CC5-A4A6-564185D2B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0" t="24114" r="22843" b="36170"/>
          <a:stretch/>
        </p:blipFill>
        <p:spPr>
          <a:xfrm>
            <a:off x="155643" y="126461"/>
            <a:ext cx="4066162" cy="27237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7400C-0CFD-493D-B675-10082977464D}"/>
              </a:ext>
            </a:extLst>
          </p:cNvPr>
          <p:cNvSpPr/>
          <p:nvPr/>
        </p:nvSpPr>
        <p:spPr>
          <a:xfrm>
            <a:off x="690663" y="2071992"/>
            <a:ext cx="505839" cy="28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07542-467B-4DB0-AC87-51F4248B3FDD}"/>
              </a:ext>
            </a:extLst>
          </p:cNvPr>
          <p:cNvSpPr/>
          <p:nvPr/>
        </p:nvSpPr>
        <p:spPr>
          <a:xfrm>
            <a:off x="3625173" y="2545406"/>
            <a:ext cx="509082" cy="197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5767C-E003-492E-8FEE-AD93E577A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24" t="15319" r="739" b="13759"/>
          <a:stretch/>
        </p:blipFill>
        <p:spPr>
          <a:xfrm>
            <a:off x="4387174" y="126461"/>
            <a:ext cx="4711431" cy="48638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412B3C-C543-4912-A370-5C27EEE96454}"/>
              </a:ext>
            </a:extLst>
          </p:cNvPr>
          <p:cNvSpPr/>
          <p:nvPr/>
        </p:nvSpPr>
        <p:spPr>
          <a:xfrm>
            <a:off x="5917659" y="2882628"/>
            <a:ext cx="1358630" cy="15045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0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B3EDD-0AAD-4F6D-A761-F8C8C915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01" t="15319" r="2541" b="14042"/>
          <a:stretch/>
        </p:blipFill>
        <p:spPr>
          <a:xfrm>
            <a:off x="97277" y="116730"/>
            <a:ext cx="5432722" cy="58560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5E082F-4E16-431F-AD79-0C07DCD985C3}"/>
              </a:ext>
            </a:extLst>
          </p:cNvPr>
          <p:cNvSpPr/>
          <p:nvPr/>
        </p:nvSpPr>
        <p:spPr>
          <a:xfrm>
            <a:off x="191307" y="2107661"/>
            <a:ext cx="2065509" cy="26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01735-F968-4225-A7FD-5A941C0A33B7}"/>
              </a:ext>
            </a:extLst>
          </p:cNvPr>
          <p:cNvSpPr/>
          <p:nvPr/>
        </p:nvSpPr>
        <p:spPr>
          <a:xfrm>
            <a:off x="191307" y="2778869"/>
            <a:ext cx="2065509" cy="26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8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DF2F5-0652-46C9-8CD8-4E6C7BF1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4" t="15461" r="1566" b="14610"/>
          <a:stretch/>
        </p:blipFill>
        <p:spPr>
          <a:xfrm>
            <a:off x="214008" y="165371"/>
            <a:ext cx="9894088" cy="59196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9E50D9-2CDE-4AD2-8422-6BEBB19CD3B2}"/>
              </a:ext>
            </a:extLst>
          </p:cNvPr>
          <p:cNvSpPr/>
          <p:nvPr/>
        </p:nvSpPr>
        <p:spPr>
          <a:xfrm>
            <a:off x="1811385" y="4930374"/>
            <a:ext cx="2065509" cy="26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F32CB-3BD5-4BE9-A2AD-7B6578C2A18F}"/>
              </a:ext>
            </a:extLst>
          </p:cNvPr>
          <p:cNvSpPr/>
          <p:nvPr/>
        </p:nvSpPr>
        <p:spPr>
          <a:xfrm>
            <a:off x="4534707" y="610224"/>
            <a:ext cx="5424302" cy="284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3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2023-01-31T07:33:00Z</dcterms:created>
  <dcterms:modified xsi:type="dcterms:W3CDTF">2023-01-31T07:47:01Z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2023-01-31T07:33:00Z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720b41da-ce21-41dd-80a5-a6a1269e203b</vt:lpwstr>
  </property>
  <property fmtid="{D5CDD505-2E9C-101B-9397-08002B2CF9AE}" pid="8" name="MSIP_Label_19540963-e559-4020-8a90-fe8a502c2801_ContentBits">
    <vt:lpwstr>0</vt:lpwstr>
  </property>
</Properties>
</file>