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C700-E16F-4BBC-BE37-022AD683A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45CBD-FF04-42B4-9881-F7B7AC73F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6D25-714B-4C6E-BFE4-C0940456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A886-1A3F-4CA9-AF6C-591D1468D79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F2C7-DC2A-44F3-8B14-0DDEB02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34A0-2BBB-4EE9-A3E8-8E2EE910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279A-4308-403D-A8A0-79722A76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BDBF-8579-4F64-8134-9D8D58F9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FF0C5-8D41-45B6-B068-5CCE81D85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FD604-71EB-4E58-9418-FF663126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A886-1A3F-4CA9-AF6C-591D1468D79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01E5-9230-4FE8-A552-4507CD79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6B8A-88F9-4B9E-B245-009AE686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279A-4308-403D-A8A0-79722A76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DB328-FF51-45D2-B35F-D4702DC67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85DB6-283F-4677-96AA-B67659F4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7CE3D-17A6-4C14-8E0F-DE3C71FB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A886-1A3F-4CA9-AF6C-591D1468D79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EA3C-D3AE-4CBE-9A1F-F087407F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6A7E-6FC0-44F9-BBA0-F8B54896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279A-4308-403D-A8A0-79722A76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6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2CC6-AF05-4F17-8786-1B2168E1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FD9E-734B-44D9-B30A-59DD278E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6352F-E917-4FFE-9DCF-07948712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A886-1A3F-4CA9-AF6C-591D1468D79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2C06-1873-4206-BF58-6F5ACF34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50AC4-107F-4494-B93C-D56E8D7F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279A-4308-403D-A8A0-79722A76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17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A0A4-CE47-4796-BC20-3F218E0A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693C7-147D-4AE6-8DD0-E4DD1A3C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ACE4-A8D2-408D-B79B-4A3A0EC2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A886-1A3F-4CA9-AF6C-591D1468D79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C98B-DD3A-41ED-B391-6D2B40D6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1093-729F-44E9-91AB-068DB3A3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279A-4308-403D-A8A0-79722A76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98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B198-2F3B-4BC0-A994-CC6134B5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0249-6681-4B14-AD62-7192BFB1E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676C6-A5F8-4872-B493-1CEEB08E1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0B65-6B97-4357-9E1D-BC1D9839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A886-1A3F-4CA9-AF6C-591D1468D79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7CA92-EDB2-45B3-9646-4F228ECA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1EC7D-2D2F-4177-BDB1-14F01636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279A-4308-403D-A8A0-79722A76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30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839B-8F86-4530-80D8-2884702A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8A369-B7B3-48A9-B669-C8036A13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6B045-5078-4AF4-A4AE-2B1AE79C6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857D6-FFF5-4C23-B4C8-60478A0C1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95382-AC2C-46F5-99E1-8BE30889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A5522-80D8-4E79-A16D-A27158A7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A886-1A3F-4CA9-AF6C-591D1468D79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CCFEA-1644-44E8-9094-484D2B6F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FEA09-993D-48B1-AC0F-BD6DFFB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279A-4308-403D-A8A0-79722A76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E5D8-78E8-4CE4-943B-77D73E4D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77E1D-CE80-45B8-AE67-5A6CC9A0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A886-1A3F-4CA9-AF6C-591D1468D79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AA185-184D-4095-990B-324137F7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6EBC7-325A-4DB1-87DF-D9BEAF0E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279A-4308-403D-A8A0-79722A76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1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71422-30BD-4315-A274-FB32E828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A886-1A3F-4CA9-AF6C-591D1468D79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EBD35-F84E-48F1-AE7C-4EC1AA34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604FF-7A98-4C7E-91D4-CBD2E8ED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279A-4308-403D-A8A0-79722A76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5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99A0-04C7-418E-B44E-822B9EA6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8593-77E1-48B4-BCC1-FBEE506E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876A2-9103-4D9F-903B-5CAF2A8F2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A7DD6-49B7-4A21-AD2D-5DFEA69D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A886-1A3F-4CA9-AF6C-591D1468D79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404FB-367A-485D-AAE3-C512B2E6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2E565-35A9-4322-9366-ADA2124E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279A-4308-403D-A8A0-79722A76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8894-FDB7-42CB-A086-12EC19E1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0CC9E-3AB9-4A11-B357-AD1BD4AB4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B9640-0A3C-4E53-9CBD-5649933C0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4A71E-2FCE-43B9-AFB5-EA1B6584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A886-1A3F-4CA9-AF6C-591D1468D79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CE8A-4B82-4E79-B002-BA4F67B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E5E2D-D708-49F0-AD19-68987518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279A-4308-403D-A8A0-79722A76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74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32508-122F-4F54-AC40-683658EC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4604B-D9E4-4541-AF62-DE786192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9F39-DBAA-4135-8D6C-D33EA0FE4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A886-1A3F-4CA9-AF6C-591D1468D79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4D26-432A-439B-AA2B-E33CE0B2C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8183-820E-4690-B0CA-09BD1FAFF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279A-4308-403D-A8A0-79722A76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17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099181-5B1D-477A-B881-6681BB6A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8" y="227180"/>
            <a:ext cx="6214689" cy="21074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257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DD82B1-70B4-430E-8F5D-79FFECBF1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" t="15745" r="3339" b="30780"/>
          <a:stretch/>
        </p:blipFill>
        <p:spPr>
          <a:xfrm>
            <a:off x="223736" y="194552"/>
            <a:ext cx="11731558" cy="408383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04CCD4-9DD8-48C8-917D-A5856039549C}"/>
              </a:ext>
            </a:extLst>
          </p:cNvPr>
          <p:cNvSpPr/>
          <p:nvPr/>
        </p:nvSpPr>
        <p:spPr>
          <a:xfrm>
            <a:off x="7140102" y="1089498"/>
            <a:ext cx="4815192" cy="11478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D767A-BC9A-4674-AB56-33FED2D390B0}"/>
              </a:ext>
            </a:extLst>
          </p:cNvPr>
          <p:cNvSpPr/>
          <p:nvPr/>
        </p:nvSpPr>
        <p:spPr>
          <a:xfrm>
            <a:off x="2550271" y="1248383"/>
            <a:ext cx="611219" cy="2885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632FA0-D0A2-43C6-AADD-179759ADF227}"/>
              </a:ext>
            </a:extLst>
          </p:cNvPr>
          <p:cNvSpPr/>
          <p:nvPr/>
        </p:nvSpPr>
        <p:spPr>
          <a:xfrm>
            <a:off x="611224" y="1431588"/>
            <a:ext cx="1431585" cy="2885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C6D1F-79B1-49D8-AFF6-8C8A07B769B6}"/>
              </a:ext>
            </a:extLst>
          </p:cNvPr>
          <p:cNvSpPr/>
          <p:nvPr/>
        </p:nvSpPr>
        <p:spPr>
          <a:xfrm>
            <a:off x="217251" y="1857983"/>
            <a:ext cx="384246" cy="4377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40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9CEDF-2E91-4DE9-9AC3-6A3D289D9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78" t="15745" r="1212" b="13900"/>
          <a:stretch/>
        </p:blipFill>
        <p:spPr>
          <a:xfrm>
            <a:off x="165369" y="175098"/>
            <a:ext cx="5654693" cy="590468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5993F0-510A-479A-81CF-9844E3D2E5F5}"/>
              </a:ext>
            </a:extLst>
          </p:cNvPr>
          <p:cNvSpPr/>
          <p:nvPr/>
        </p:nvSpPr>
        <p:spPr>
          <a:xfrm>
            <a:off x="243191" y="4260715"/>
            <a:ext cx="5321030" cy="9727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B3528-C926-47B0-9955-3F271D2F90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90" t="15603" r="1123" b="13900"/>
          <a:stretch/>
        </p:blipFill>
        <p:spPr>
          <a:xfrm>
            <a:off x="5988996" y="175098"/>
            <a:ext cx="5667077" cy="590468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DB65DB-00E7-48C9-B0C4-39A0B7B63325}"/>
              </a:ext>
            </a:extLst>
          </p:cNvPr>
          <p:cNvSpPr/>
          <p:nvPr/>
        </p:nvSpPr>
        <p:spPr>
          <a:xfrm>
            <a:off x="6086272" y="3654357"/>
            <a:ext cx="5188085" cy="6744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38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2023-01-31T06:49:49Z</dcterms:created>
  <dcterms:modified xsi:type="dcterms:W3CDTF">2023-01-31T07:27:25Z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2023-01-31T06:49:50Z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9dc694a2-ced1-4894-8426-30d5e2f6642c</vt:lpwstr>
  </property>
  <property fmtid="{D5CDD505-2E9C-101B-9397-08002B2CF9AE}" pid="8" name="MSIP_Label_19540963-e559-4020-8a90-fe8a502c2801_ContentBits">
    <vt:lpwstr>0</vt:lpwstr>
  </property>
</Properties>
</file>