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D2DA-2F84-4D2A-889C-763FA50DB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EC7D7-3349-4ED5-A904-31DF8ABC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7B07-5128-4ED0-943C-F5275933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70643-157A-4675-9822-7273B94D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C5DF-5773-4C1B-B3CE-A706CC79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7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7433-4D05-42BB-97AD-ED64CCEE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3AEA4-874C-4291-AEC1-E26258FE8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D0E5-DF9C-4FC1-971F-4E3A95C3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989A-9B6D-4253-A977-F5B58118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BFC4-EAD5-4CF6-977F-9808AC78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4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029DE-74F6-4962-980C-6358788C7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B4067-D595-4127-B7D3-A2C1A6C5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F17F-037D-4DAE-A611-04190B54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1A28-912F-43CC-AC79-33E8B600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685E-C7A7-4761-85B1-6A185C04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5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7818-0300-432F-9315-5115FDDB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42F6-C1BB-4997-9C5E-24EFEA3B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7EEF-B737-439D-B180-C07DC556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DAA2-AC1E-47B9-B75B-388F1294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09AF-E13F-48A2-B956-7D08D4AA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5D57-F856-4E61-8CAD-DEFC8723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3988C-1FCB-4554-8652-8A4BA840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4CC6-A3E3-44C5-9580-204B5476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7A4F-E1C0-411A-B7A5-10092C73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EDD0-EC4B-4586-9A5D-206B2B36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4250-17F4-4CD6-A4C9-60D50AE7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2CDA-F78E-4500-AD45-83D7A8C71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0B5A9-C41A-4D75-9F8B-D0EC7651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3DC13-3B1E-47FB-BBA5-ECC54CB6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4CB3E-025C-4D9D-A568-63F6CEFA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49183-1DD1-4D7A-A396-9797D20C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4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88BC-D6DD-4A55-AB38-CE2A006A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70ED-E46C-4406-8785-E28EBC3B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97C56-880B-4C22-8353-3F36D4C4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04FCE-856E-4F35-9C8C-692AAC9CD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40BDE-D52D-42EF-8021-178761D4B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E450D-C04E-4925-BA80-BFDB6EC5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BD0AB-F75B-42BA-BAD8-1875C26F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4C579-1473-4994-AE7F-0F48AB03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2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684E-E143-41E1-ADA3-00839314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C6801-D8DE-419E-8411-55063AE9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B971D-C237-42C0-B3DB-611CBACE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5CBA0-21B0-4F13-9A3A-0D62F23E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2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EE9E-4AB6-47AD-8AD0-23BC6845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DA4B1-7F69-4828-ABB7-E18334CA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3ADB-AC1C-4659-92D4-82142369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8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F539-8882-419A-AAF1-7FEA2956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9ABC-2678-425D-AB84-EC3DCCEE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EEBCA-4BF9-4B20-99BC-1F496E56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941AC-5E23-4B4C-B4D3-C9ED7EF9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E664C-C97D-40AE-8C33-1C703103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6CA1D-F01E-4573-BCC2-8D6634E0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4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8D41-BB9B-46F2-B678-735A3D5C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368FF-3A7E-4607-B639-5BD3EA918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68E3B-565E-49C1-BAC7-ABC89D87E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BF62D-5A79-4AC8-B3EA-7750171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ABF26-2B25-44B2-8322-D85B9832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B68B5-9DAE-443E-BEB2-64446C6E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9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7E34D-D167-423C-9E51-3935C13C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79FA5-B734-4A9C-B107-7258525D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043C-B370-4CA4-8E28-2CEDE0E13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54EB-503E-4417-95B1-AECC1AB7CB7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6207-9174-4B0E-A016-327C73C60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8937-23B0-4FD1-A750-645913CE9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C3EF-66E8-4A3D-BFA1-1810F7BF2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9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70EE3A-46CE-4375-B869-463DF58D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6" y="170731"/>
            <a:ext cx="6417544" cy="187755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26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4D096-4A25-4D39-86E5-07F628A7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29" t="51594" r="24578" b="19420"/>
          <a:stretch/>
        </p:blipFill>
        <p:spPr>
          <a:xfrm>
            <a:off x="5710136" y="2792108"/>
            <a:ext cx="2498550" cy="23460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30FC6-AFA8-4BCA-91FB-A434F512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30" t="23830" r="18854" b="16170"/>
          <a:stretch/>
        </p:blipFill>
        <p:spPr>
          <a:xfrm>
            <a:off x="97275" y="178905"/>
            <a:ext cx="5262663" cy="496898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2F612F-F737-4741-8685-0317D8FBFCE8}"/>
              </a:ext>
            </a:extLst>
          </p:cNvPr>
          <p:cNvSpPr/>
          <p:nvPr/>
        </p:nvSpPr>
        <p:spPr>
          <a:xfrm>
            <a:off x="2587555" y="2684834"/>
            <a:ext cx="612843" cy="321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04C80-9BDF-431C-98CD-E0276887C8AF}"/>
              </a:ext>
            </a:extLst>
          </p:cNvPr>
          <p:cNvSpPr/>
          <p:nvPr/>
        </p:nvSpPr>
        <p:spPr>
          <a:xfrm>
            <a:off x="87547" y="3268495"/>
            <a:ext cx="4571999" cy="726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54E1A-DFDE-400E-BFC5-FCB5B21CEDBE}"/>
              </a:ext>
            </a:extLst>
          </p:cNvPr>
          <p:cNvSpPr/>
          <p:nvPr/>
        </p:nvSpPr>
        <p:spPr>
          <a:xfrm>
            <a:off x="2115763" y="3339832"/>
            <a:ext cx="2446507" cy="2496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7B3608-F690-4E31-B5BA-9BD6672AE9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96" t="59716" r="5290" b="16170"/>
          <a:stretch/>
        </p:blipFill>
        <p:spPr>
          <a:xfrm>
            <a:off x="5466941" y="178904"/>
            <a:ext cx="6627779" cy="188415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644E9-45C3-47C2-93E5-4644B263556E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4562270" y="3464670"/>
            <a:ext cx="1147866" cy="50046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C9830-F810-4ADF-989A-B5D0F4A63295}"/>
              </a:ext>
            </a:extLst>
          </p:cNvPr>
          <p:cNvSpPr/>
          <p:nvPr/>
        </p:nvSpPr>
        <p:spPr>
          <a:xfrm>
            <a:off x="7443278" y="252921"/>
            <a:ext cx="2294110" cy="243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503F07-6391-4AFC-9852-00436C9848F2}"/>
              </a:ext>
            </a:extLst>
          </p:cNvPr>
          <p:cNvSpPr/>
          <p:nvPr/>
        </p:nvSpPr>
        <p:spPr>
          <a:xfrm>
            <a:off x="5466941" y="1427818"/>
            <a:ext cx="5068114" cy="243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A3AC95-0257-4058-99E4-A438CD132A43}"/>
              </a:ext>
            </a:extLst>
          </p:cNvPr>
          <p:cNvSpPr/>
          <p:nvPr/>
        </p:nvSpPr>
        <p:spPr>
          <a:xfrm>
            <a:off x="87547" y="169175"/>
            <a:ext cx="12016906" cy="49787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B5D40-7250-40AB-A640-97D38D59F13E}"/>
              </a:ext>
            </a:extLst>
          </p:cNvPr>
          <p:cNvSpPr/>
          <p:nvPr/>
        </p:nvSpPr>
        <p:spPr>
          <a:xfrm>
            <a:off x="5466941" y="662310"/>
            <a:ext cx="4270447" cy="243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2023-01-31T06:36:22Z</dcterms:created>
  <dcterms:modified xsi:type="dcterms:W3CDTF">2023-01-31T06:47:52Z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2023-01-31T06:36:22Z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281c0ab6-087b-45fd-919f-323d60de6911</vt:lpwstr>
  </property>
  <property fmtid="{D5CDD505-2E9C-101B-9397-08002B2CF9AE}" pid="8" name="MSIP_Label_19540963-e559-4020-8a90-fe8a502c2801_ContentBits">
    <vt:lpwstr>0</vt:lpwstr>
  </property>
</Properties>
</file>