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2091-29CA-4576-B863-8CE4AEB4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6D6E2-2FD7-4ED1-B0C6-69E74B9D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FEE1-43C7-4F51-8F7A-C0551887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0B84-98EC-4152-9EC3-F944C082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3E20-B499-4770-9BA9-14843649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77B-8B21-40E4-8385-7F9EA315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350E-78F0-4ACA-9FA8-2696AD48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1910-36F8-4040-A163-5EB81717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2F52-DF5D-494F-92D2-1ED6EDC7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7321-A219-4F95-80D6-5DA19783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3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2416-985A-4619-A78A-737CBBC1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CD709-FEDF-48C2-BFC6-352DCE7E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9C82-4FF3-4438-978B-69B4C7B7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DACB-2BF4-4557-A1C1-68D29912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C2BE-4BCA-4A41-89B7-3EC1816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79BA-0324-4616-9B5C-0F99A142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2D24-3310-4DD4-8C2F-715886D9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11C9-FA2D-47FC-8BE2-B8DD53F9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CE13-817A-4158-AE98-C4601857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540E-9C8D-4680-AEDE-FFFEABD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2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6691-8DBB-4DD2-962F-4FF65294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49C4-6DCA-4BC6-AAED-1DB73B9A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28C3-E5B5-49FE-9F05-D401D476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0851-4736-4B18-A73E-8659B902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51C7-6C82-4E1F-8C18-53823AA6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0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6FA-8943-43FD-949D-44D7B987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55D8-C365-4423-9D62-5F184B39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8811-BDC5-4D93-AC41-F86EB45D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FA88-685E-43C7-9F55-9D3CB2B3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E3C-3D31-4F93-94A6-8FDB4460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A740-0B7F-43EE-9355-79EC8BB3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30F-F8E1-4A5C-80F7-2995F1D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661A-BE6A-4D98-B2FE-95CD0F6B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95865-F8B6-40E5-BDC4-4A74FDCCA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AE584-3B80-490F-A994-51B35AF4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4A4DB-B3A8-4E7A-8E49-AE663B1FA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CBFE6-50F8-46DB-A4C5-0545364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F8D0-5C00-4363-911F-C1CFC66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AC92C-AF11-45D9-9D72-B05BBF9C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5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950D-0546-4C81-9BF3-59D67CAB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D41B-76C6-41C9-8BAF-E6807EFE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A1226-2B77-4AD6-97FF-EB6F7F17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63F8-D5B1-445F-B38F-EFF88C9F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DC4FA-2BD9-49E4-8913-B204B76A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2A1D-DD8F-429F-BB58-522C710E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9EC5-08B6-4CF8-8A84-FAF8167E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C1F5-CD71-43A7-AFCE-845473B3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5A5A-D7C9-49F9-8CEE-B10AD669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6DCD-D2A7-4B3C-9215-072A1B4A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FEB0-6805-4E44-B6C8-9D384FD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6250-1EBA-4AD1-85BA-D4EB85B6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E0D3-3753-49A6-AC7A-B4A424FB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A1CD-4B5F-48D4-A66A-D7B5CC5A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0A2AC-575F-4084-B21C-AD07679E7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69823-1489-469C-9A14-C8180CFD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B134-2DDE-4615-A48C-AEB43B43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3E2E-F0F3-4018-9A34-B0FBE5D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CABB-B327-4727-8484-C3B65B0A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3767B-E9F6-440E-AC25-373F2EFC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3681-FF2B-492B-81DF-86542861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BAE2-6E92-4F74-B09A-B6EE49DDB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140A-26D8-4E67-88F6-AE2606B82657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D91A-ECF4-4395-B926-B7C66EEA1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6F69-A631-4072-8E33-8BAA2CA4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36C2-A041-4BC8-BD93-0A5CA086D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F64FF6-B296-411C-A89E-8695F5A7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8" y="204483"/>
            <a:ext cx="6042195" cy="24458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4B590-EA8D-4ACD-826B-EE7C54D21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7" t="23547" r="4225" b="14752"/>
          <a:stretch/>
        </p:blipFill>
        <p:spPr>
          <a:xfrm>
            <a:off x="214007" y="729576"/>
            <a:ext cx="7450717" cy="52529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22FF7-05E0-42B3-8E74-F29A69945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44" t="60000" r="37471" b="16170"/>
          <a:stretch/>
        </p:blipFill>
        <p:spPr>
          <a:xfrm>
            <a:off x="4990289" y="4036981"/>
            <a:ext cx="729575" cy="1945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E4F11A-7E61-45B5-8950-AB8D471386EE}"/>
              </a:ext>
            </a:extLst>
          </p:cNvPr>
          <p:cNvSpPr/>
          <p:nvPr/>
        </p:nvSpPr>
        <p:spPr>
          <a:xfrm>
            <a:off x="496111" y="4610912"/>
            <a:ext cx="2227634" cy="1138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F5B3D-4EA5-48E3-BD33-F67CB7E22868}"/>
              </a:ext>
            </a:extLst>
          </p:cNvPr>
          <p:cNvSpPr/>
          <p:nvPr/>
        </p:nvSpPr>
        <p:spPr>
          <a:xfrm>
            <a:off x="4980561" y="4012662"/>
            <a:ext cx="739303" cy="196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F9262-CDD6-4C71-AB84-C40508767F3B}"/>
              </a:ext>
            </a:extLst>
          </p:cNvPr>
          <p:cNvSpPr/>
          <p:nvPr/>
        </p:nvSpPr>
        <p:spPr>
          <a:xfrm>
            <a:off x="2811294" y="3365772"/>
            <a:ext cx="642025" cy="301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D0CB6-7A51-44AA-8256-BB7BB0B9E376}"/>
              </a:ext>
            </a:extLst>
          </p:cNvPr>
          <p:cNvSpPr/>
          <p:nvPr/>
        </p:nvSpPr>
        <p:spPr>
          <a:xfrm>
            <a:off x="214007" y="4286656"/>
            <a:ext cx="1536972" cy="256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E2FD3-B260-45CA-B982-F2D4952747DC}"/>
              </a:ext>
            </a:extLst>
          </p:cNvPr>
          <p:cNvSpPr txBox="1"/>
          <p:nvPr/>
        </p:nvSpPr>
        <p:spPr>
          <a:xfrm>
            <a:off x="214007" y="126780"/>
            <a:ext cx="260173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1) DIU (Data integration unit)</a:t>
            </a:r>
          </a:p>
        </p:txBody>
      </p:sp>
    </p:spTree>
    <p:extLst>
      <p:ext uri="{BB962C8B-B14F-4D97-AF65-F5344CB8AC3E}">
        <p14:creationId xmlns:p14="http://schemas.microsoft.com/office/powerpoint/2010/main" val="108184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6BD0D8-67DA-45FB-9C2D-C769FED32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8" t="28652" r="5467" b="15745"/>
          <a:stretch/>
        </p:blipFill>
        <p:spPr>
          <a:xfrm>
            <a:off x="214007" y="632296"/>
            <a:ext cx="7912038" cy="51264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35435-364A-4AE5-975E-D7FFF69D7E7D}"/>
              </a:ext>
            </a:extLst>
          </p:cNvPr>
          <p:cNvSpPr txBox="1"/>
          <p:nvPr/>
        </p:nvSpPr>
        <p:spPr>
          <a:xfrm>
            <a:off x="214007" y="126780"/>
            <a:ext cx="1002903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2) Staging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ED0C-3955-4C4A-8994-60E5B3B39980}"/>
              </a:ext>
            </a:extLst>
          </p:cNvPr>
          <p:cNvSpPr/>
          <p:nvPr/>
        </p:nvSpPr>
        <p:spPr>
          <a:xfrm>
            <a:off x="3044755" y="2986391"/>
            <a:ext cx="690666" cy="3566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1A6A3-FF4E-4E9F-90D9-AED43398F3D9}"/>
              </a:ext>
            </a:extLst>
          </p:cNvPr>
          <p:cNvSpPr/>
          <p:nvPr/>
        </p:nvSpPr>
        <p:spPr>
          <a:xfrm>
            <a:off x="292300" y="5405335"/>
            <a:ext cx="1234941" cy="275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F7BCC-CEDF-4865-84D3-5B002AD52D31}"/>
              </a:ext>
            </a:extLst>
          </p:cNvPr>
          <p:cNvSpPr/>
          <p:nvPr/>
        </p:nvSpPr>
        <p:spPr>
          <a:xfrm>
            <a:off x="214007" y="3835938"/>
            <a:ext cx="2247091" cy="14915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D6155-FCB6-4D6A-8DFF-EEAF2F5D5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64" t="67943" r="18943" b="13594"/>
          <a:stretch/>
        </p:blipFill>
        <p:spPr>
          <a:xfrm>
            <a:off x="2879386" y="5277221"/>
            <a:ext cx="5246659" cy="15176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5746F0-E8DF-4EBF-9D10-D9EC5C382F79}"/>
              </a:ext>
            </a:extLst>
          </p:cNvPr>
          <p:cNvSpPr/>
          <p:nvPr/>
        </p:nvSpPr>
        <p:spPr>
          <a:xfrm>
            <a:off x="2996115" y="5950085"/>
            <a:ext cx="1391059" cy="4701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3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2023-01-31T06:18:09Z</dcterms:created>
  <dcterms:modified xsi:type="dcterms:W3CDTF">2023-01-31T06:31:03Z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2023-01-31T06:18:10Z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0504a0ac-762a-4279-bf19-76392e2d85c5</vt:lpwstr>
  </property>
  <property fmtid="{D5CDD505-2E9C-101B-9397-08002B2CF9AE}" pid="8" name="MSIP_Label_19540963-e559-4020-8a90-fe8a502c2801_ContentBits">
    <vt:lpwstr>0</vt:lpwstr>
  </property>
</Properties>
</file>