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C15-D282-47BB-B494-9F5F537B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DD087-58C6-4C38-BE5A-BA2677E40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4C50D-FAEE-40FA-8494-B182252B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713D-CC5A-4B87-AE05-1492D770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4AA3-E620-4AAA-9C07-59DCEB55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2151-45CF-4B2D-A50F-EBE17020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C59BD-8498-4C1C-A0A0-1A0963960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1C62-F3E3-4E28-8F75-A7B70263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071B-8802-42A1-9F1A-DA910BDC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44971-4453-4B09-A985-9C81686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7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75761-E96F-4DBB-B587-DF8655FD1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B5177-12D0-4828-80AF-89F9B58EF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4F1B-5E9E-4765-84DD-F2BC068D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391D-EE73-4BB2-B043-BE69A6B8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FF5D-56AE-4BDD-9B87-B5253BAA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3DF9-0349-465B-B459-6C5D12A9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FB9E-FA43-41E5-8313-DAEE9586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1D26-F1FD-4698-91AA-E981C9AA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5AE3-8D91-44A1-9D93-58F8E0D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221A-8C00-4BE5-8B68-12B3CAB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8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2E47-B457-49E4-8ECB-70F5808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D88C8-30C0-425B-96B1-BD604AE5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A395-A15C-4176-91A9-8B229130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A97C-38AB-48F1-B089-6128A20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532CE-C430-42BE-AC8D-C10DC7B5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98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B465-8627-4D04-98A7-6CDDCF32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6AF5-24B1-48D1-ABA0-DA4A5BEB3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035B7-1A64-476D-BF15-3F625ACCC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6E8CE-BDE0-48FC-9B5A-566C72FB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23B5-36A4-4931-8B62-352CFA2E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00B2A-95A6-4C22-8F0A-FF080041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44FA-7D06-4D37-BE3C-360A85B5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8B80-C160-4873-864A-1A9D33BF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22AE3-6081-4F8D-8284-A484EF786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84BC-74F2-45EA-A6A3-AF4BA5FCC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06BF8-D647-4A16-974D-FCA8C65F0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64689-F06C-4EC8-9E29-FFD3B7C1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E4030-88C2-4ECB-970F-D25BD1C4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45AB7-2ABE-4621-9E46-E76A3E41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FBC1-D1F4-4488-BEDF-13C3BCC0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B074A-E7C0-4396-AD50-C3A7C20E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D4059-5BED-4A77-A201-77C87A37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21498-DBE4-4478-9356-5E2D32D6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5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10C36-4C0B-4C2E-B72B-5C93AE8E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CACEB-8D0E-4EFD-8609-297B4D12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F73DE-8D25-412A-8EE8-7CA8DBF0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5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AF40-5889-45E8-ADEF-FB25FA3B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D25D-F17F-4CD4-9B4C-300AC2F1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DE486-A346-487F-98C9-D58A52287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E8761-B1D6-4E0B-BF1D-8E4A4AA5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05A1-916C-4958-B877-43698EAA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006C0-CA4D-4DB1-83D0-8EE60A53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7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7200-07A0-4362-9707-997DE175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BEC5F-AFB6-40C8-A7F6-5A1B35F1A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CF8CC-41E1-4D6E-9EAA-1797549B6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80280-4FE5-4194-846C-4639ED35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E84CA-4C73-4171-A98D-7D7312AA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E57A-5827-42B4-BAF3-35326A97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3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E2B74-9C40-4E07-B3A7-CDB7A7FE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803F4-C743-4430-B86A-903DE9C8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EC75-6B88-46BA-9FB5-2FB995CB9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9AD4-129C-4F9E-BEBD-17F99E7489B2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4501-398D-44A4-92DF-B37014CA4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A8E8-7C6B-42FB-81D5-DAF78BC2E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BF9F-0764-43D0-AD15-49E46E2D1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6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8D8FC-2DF1-4F57-AC38-28F9839B3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23" t="38723" r="16903" b="43404"/>
          <a:stretch/>
        </p:blipFill>
        <p:spPr>
          <a:xfrm>
            <a:off x="252918" y="194552"/>
            <a:ext cx="5843082" cy="15117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350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F3264-AC1A-4266-8712-A3E2B811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7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54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2023-01-31T06:11:38Z</dcterms:created>
  <dcterms:modified xsi:type="dcterms:W3CDTF">2023-01-31T06:14:51Z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2023-01-31T06:11:38Z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128399ae-2a34-42c7-a6af-232773026c9b</vt:lpwstr>
  </property>
  <property fmtid="{D5CDD505-2E9C-101B-9397-08002B2CF9AE}" pid="8" name="MSIP_Label_19540963-e559-4020-8a90-fe8a502c2801_ContentBits">
    <vt:lpwstr>0</vt:lpwstr>
  </property>
</Properties>
</file>