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9"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2091-29CA-4576-B863-8CE4AEB42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D6D6E2-2FD7-4ED1-B0C6-69E74B9D5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90FEE1-43C7-4F51-8F7A-C0551887D24C}"/>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5" name="Footer Placeholder 4">
            <a:extLst>
              <a:ext uri="{FF2B5EF4-FFF2-40B4-BE49-F238E27FC236}">
                <a16:creationId xmlns:a16="http://schemas.microsoft.com/office/drawing/2014/main" id="{67610B84-98EC-4152-9EC3-F944C0829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83E20-B499-4770-9BA9-14843649AC87}"/>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367562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777B-8B21-40E4-8385-7F9EA3152A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08350E-78F0-4ACA-9FA8-2696AD48A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D1910-36F8-4040-A163-5EB81717A45E}"/>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5" name="Footer Placeholder 4">
            <a:extLst>
              <a:ext uri="{FF2B5EF4-FFF2-40B4-BE49-F238E27FC236}">
                <a16:creationId xmlns:a16="http://schemas.microsoft.com/office/drawing/2014/main" id="{B0772F52-DF5D-494F-92D2-1ED6EDC74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2F7321-A219-4F95-80D6-5DA19783C7E0}"/>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206703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92416-985A-4619-A78A-737CBBC1F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1CD709-FEDF-48C2-BFC6-352DCE7ED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79C82-4FF3-4438-978B-69B4C7B77810}"/>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5" name="Footer Placeholder 4">
            <a:extLst>
              <a:ext uri="{FF2B5EF4-FFF2-40B4-BE49-F238E27FC236}">
                <a16:creationId xmlns:a16="http://schemas.microsoft.com/office/drawing/2014/main" id="{4FEBDACB-2BF4-4557-A1C1-68D299129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6C2BE-4BCA-4A41-89B7-3EC1816B60D7}"/>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34545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CA30-2547-436D-BED0-9BE92BC14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1DB07-0FAC-4A20-A220-714A8B1EF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844D0-0399-47FF-BF7C-195895300E4D}"/>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5" name="Footer Placeholder 4">
            <a:extLst>
              <a:ext uri="{FF2B5EF4-FFF2-40B4-BE49-F238E27FC236}">
                <a16:creationId xmlns:a16="http://schemas.microsoft.com/office/drawing/2014/main" id="{1BCCCD6E-A056-45E8-9E8E-4A81A9E95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B04C0-5A58-40E4-912C-6E8B750612F9}"/>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257347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2F66-0601-45B6-9CDC-4401CEDABD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EB10D-A2F3-48C1-A57B-09B67B6C8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CF083-6589-4149-AFC3-956E4E50535A}"/>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5" name="Footer Placeholder 4">
            <a:extLst>
              <a:ext uri="{FF2B5EF4-FFF2-40B4-BE49-F238E27FC236}">
                <a16:creationId xmlns:a16="http://schemas.microsoft.com/office/drawing/2014/main" id="{A324F644-D429-4118-8EC3-94D7E5EF2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6A304-C741-4C6E-B810-E1D39305C921}"/>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154409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9170-7992-42EF-9E58-C33BDB5AD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C0797A-904F-4673-8BA1-095C5415E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BDD45-1616-418B-8BB3-CB026E9B576C}"/>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5" name="Footer Placeholder 4">
            <a:extLst>
              <a:ext uri="{FF2B5EF4-FFF2-40B4-BE49-F238E27FC236}">
                <a16:creationId xmlns:a16="http://schemas.microsoft.com/office/drawing/2014/main" id="{7F09BD4A-F19F-4834-84DF-21677798F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0A756-BDA9-4BE2-87AF-850F9583DD61}"/>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340072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65C0-6DD6-4940-B473-F51F017A2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FCA79-ECD5-48A8-A023-E5CFE71CFF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8D3B72-87AC-4A61-B21B-69C739FD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8AB40-FDAD-48D1-9C9A-CD24A6D21B33}"/>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6" name="Footer Placeholder 5">
            <a:extLst>
              <a:ext uri="{FF2B5EF4-FFF2-40B4-BE49-F238E27FC236}">
                <a16:creationId xmlns:a16="http://schemas.microsoft.com/office/drawing/2014/main" id="{BEC2AFC6-DD84-44D5-B478-27619A969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F1B69-287F-48A5-BB3E-69DD7CEE0150}"/>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1627530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5EE0-16A8-4A0F-B95D-D4AA49B20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3BB32-3D0E-4D3F-94B2-476B71D2B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1132C-EAFD-4157-8ED4-7803F7167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C6BE9-16F7-4A30-B175-215D2859A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002BF-B066-40C7-A02B-52DFA898E9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948BE3-D197-4A5B-9E19-E0E90BAB6426}"/>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8" name="Footer Placeholder 7">
            <a:extLst>
              <a:ext uri="{FF2B5EF4-FFF2-40B4-BE49-F238E27FC236}">
                <a16:creationId xmlns:a16="http://schemas.microsoft.com/office/drawing/2014/main" id="{49CE389A-E32D-4009-8353-01DA1E4D4D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3FEAC-D835-4EB4-8338-AABFE324B89B}"/>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64548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F22B-EDE3-439A-9A82-1F6C152AF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91C8A-0B79-4353-B610-C3447D047221}"/>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4" name="Footer Placeholder 3">
            <a:extLst>
              <a:ext uri="{FF2B5EF4-FFF2-40B4-BE49-F238E27FC236}">
                <a16:creationId xmlns:a16="http://schemas.microsoft.com/office/drawing/2014/main" id="{515DFA3D-0ADD-4F31-A4DC-1E8F291DA7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AEA6A-8F11-4A64-A1F8-5B8D22201493}"/>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4217848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EE87B6-4238-4044-AD19-892480B6BBF8}"/>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3" name="Footer Placeholder 2">
            <a:extLst>
              <a:ext uri="{FF2B5EF4-FFF2-40B4-BE49-F238E27FC236}">
                <a16:creationId xmlns:a16="http://schemas.microsoft.com/office/drawing/2014/main" id="{87F4D29F-0DE7-4C04-9E32-9ADD47CE0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68114-E8B9-4A18-9868-27BB0C4E9029}"/>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3589581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B28E-6AE9-48AC-A87B-82C3490A7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17757-3E20-4E34-8DEB-D209D50AE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661B4-F174-41A4-842E-A02BF69DD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E3875-C994-4E36-902B-6951CD0A1749}"/>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6" name="Footer Placeholder 5">
            <a:extLst>
              <a:ext uri="{FF2B5EF4-FFF2-40B4-BE49-F238E27FC236}">
                <a16:creationId xmlns:a16="http://schemas.microsoft.com/office/drawing/2014/main" id="{0C357D3A-B52C-4E63-B013-47C6E0DA3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4668-CE3A-4782-AF7E-80111C6BA1B1}"/>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124436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79BA-0324-4616-9B5C-0F99A142DA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F52D24-3310-4DD4-8C2F-715886D99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311C9-FA2D-47FC-8BE2-B8DD53F9E3F1}"/>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5" name="Footer Placeholder 4">
            <a:extLst>
              <a:ext uri="{FF2B5EF4-FFF2-40B4-BE49-F238E27FC236}">
                <a16:creationId xmlns:a16="http://schemas.microsoft.com/office/drawing/2014/main" id="{6BF0CE13-817A-4158-AE98-C46018577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B540E-9C8D-4680-AEDE-FFFEABD9D38D}"/>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2123624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6A92-F40A-4A85-B458-E8F9D93C8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655B4-633B-4085-AF79-F5C6F41B6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AB2C0F-B084-487C-BCAA-66A4CA0BD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A35C7-A107-4ED2-9437-D535DCC021EC}"/>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6" name="Footer Placeholder 5">
            <a:extLst>
              <a:ext uri="{FF2B5EF4-FFF2-40B4-BE49-F238E27FC236}">
                <a16:creationId xmlns:a16="http://schemas.microsoft.com/office/drawing/2014/main" id="{279DA7A6-052D-48D8-8616-E91C6BD4C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4B507-663B-4815-911F-C983B574FAFF}"/>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1437823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66A8-98DD-497D-863F-2F9CFEDD0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44277-BAD7-4C49-8C0B-5D60D08885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8C37F-8687-4DAF-954D-08E67A5575BE}"/>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5" name="Footer Placeholder 4">
            <a:extLst>
              <a:ext uri="{FF2B5EF4-FFF2-40B4-BE49-F238E27FC236}">
                <a16:creationId xmlns:a16="http://schemas.microsoft.com/office/drawing/2014/main" id="{4E6A27B5-6C1E-4382-9C28-AC3373D7A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E4B41-8414-4569-BC57-8D0090D05454}"/>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37092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58588-1ECC-4534-B95F-9B61C48C65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56E7F6-479B-4E76-8A98-6FAE2916A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3807E-1B42-4C69-8BFE-B389AC8E1FB1}"/>
              </a:ext>
            </a:extLst>
          </p:cNvPr>
          <p:cNvSpPr>
            <a:spLocks noGrp="1"/>
          </p:cNvSpPr>
          <p:nvPr>
            <p:ph type="dt" sz="half" idx="10"/>
          </p:nvPr>
        </p:nvSpPr>
        <p:spPr/>
        <p:txBody>
          <a:bodyPr/>
          <a:lstStyle/>
          <a:p>
            <a:fld id="{EF9567E5-5AFA-4DF7-B3AB-E8068D7777E4}" type="datetimeFigureOut">
              <a:rPr lang="en-US" smtClean="0"/>
              <a:t>2/3/2023</a:t>
            </a:fld>
            <a:endParaRPr lang="en-US"/>
          </a:p>
        </p:txBody>
      </p:sp>
      <p:sp>
        <p:nvSpPr>
          <p:cNvPr id="5" name="Footer Placeholder 4">
            <a:extLst>
              <a:ext uri="{FF2B5EF4-FFF2-40B4-BE49-F238E27FC236}">
                <a16:creationId xmlns:a16="http://schemas.microsoft.com/office/drawing/2014/main" id="{EDC47906-617E-4C29-A1E2-6CD5A3990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81961-CD62-4DED-8A4B-28A02DFC8D64}"/>
              </a:ext>
            </a:extLst>
          </p:cNvPr>
          <p:cNvSpPr>
            <a:spLocks noGrp="1"/>
          </p:cNvSpPr>
          <p:nvPr>
            <p:ph type="sldNum" sz="quarter" idx="12"/>
          </p:nvPr>
        </p:nvSpPr>
        <p:spPr/>
        <p:txBody>
          <a:bodyPr/>
          <a:lstStyle/>
          <a:p>
            <a:fld id="{429812D8-2AB3-46F6-9FC7-630D3F80435C}" type="slidenum">
              <a:rPr lang="en-US" smtClean="0"/>
              <a:t>‹#›</a:t>
            </a:fld>
            <a:endParaRPr lang="en-US"/>
          </a:p>
        </p:txBody>
      </p:sp>
    </p:spTree>
    <p:extLst>
      <p:ext uri="{BB962C8B-B14F-4D97-AF65-F5344CB8AC3E}">
        <p14:creationId xmlns:p14="http://schemas.microsoft.com/office/powerpoint/2010/main" val="15028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6691-8DBB-4DD2-962F-4FF65294F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F649C4-6DCA-4BC6-AAED-1DB73B9A4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028C3-E5B5-49FE-9F05-D401D4766DC0}"/>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5" name="Footer Placeholder 4">
            <a:extLst>
              <a:ext uri="{FF2B5EF4-FFF2-40B4-BE49-F238E27FC236}">
                <a16:creationId xmlns:a16="http://schemas.microsoft.com/office/drawing/2014/main" id="{21BC0851-4736-4B18-A73E-8659B9028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751C7-6C82-4E1F-8C18-53823AA6C688}"/>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1835106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86FA-8943-43FD-949D-44D7B9872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2455D8-C365-4423-9D62-5F184B390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F8811-BDC5-4D93-AC41-F86EB45DDD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CBFA88-685E-43C7-9F55-9D3CB2B3D903}"/>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6" name="Footer Placeholder 5">
            <a:extLst>
              <a:ext uri="{FF2B5EF4-FFF2-40B4-BE49-F238E27FC236}">
                <a16:creationId xmlns:a16="http://schemas.microsoft.com/office/drawing/2014/main" id="{9BB94E3C-3D31-4F93-94A6-8FDB4460D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B1A740-0B7F-43EE-9355-79EC8BB3A884}"/>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288362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430F-F8E1-4A5C-80F7-2995F1DE0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F661A-BE6A-4D98-B2FE-95CD0F6B3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95865-F8B6-40E5-BDC4-4A74FDCCA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6AE584-3B80-490F-A994-51B35AF40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4A4DB-B3A8-4E7A-8E49-AE663B1FA6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FCBFE6-50F8-46DB-A4C5-0545364AB03E}"/>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8" name="Footer Placeholder 7">
            <a:extLst>
              <a:ext uri="{FF2B5EF4-FFF2-40B4-BE49-F238E27FC236}">
                <a16:creationId xmlns:a16="http://schemas.microsoft.com/office/drawing/2014/main" id="{82D1F8D0-5C00-4363-911F-C1CFC66945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AAC92C-AF11-45D9-9D72-B05BBF9C1EEA}"/>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261805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50D-0546-4C81-9BF3-59D67CAB1B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5ED41B-76C6-41C9-8BAF-E6807EFE6CE8}"/>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4" name="Footer Placeholder 3">
            <a:extLst>
              <a:ext uri="{FF2B5EF4-FFF2-40B4-BE49-F238E27FC236}">
                <a16:creationId xmlns:a16="http://schemas.microsoft.com/office/drawing/2014/main" id="{C28A1226-2B77-4AD6-97FF-EB6F7F17BF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5863F8-D5B1-445F-B38F-EFF88C9FD203}"/>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401289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DC4FA-2BD9-49E4-8913-B204B76A31A7}"/>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3" name="Footer Placeholder 2">
            <a:extLst>
              <a:ext uri="{FF2B5EF4-FFF2-40B4-BE49-F238E27FC236}">
                <a16:creationId xmlns:a16="http://schemas.microsoft.com/office/drawing/2014/main" id="{62352A1D-DD8F-429F-BB58-522C710E0F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C59EC5-08B6-4CF8-8A84-FAF8167EBC96}"/>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19322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C1F5-CD71-43A7-AFCE-845473B30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955A5A-D7C9-49F9-8CEE-B10AD6699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636DCD-D2A7-4B3C-9215-072A1B4AC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1FEB0-6805-4E44-B6C8-9D384FD38B25}"/>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6" name="Footer Placeholder 5">
            <a:extLst>
              <a:ext uri="{FF2B5EF4-FFF2-40B4-BE49-F238E27FC236}">
                <a16:creationId xmlns:a16="http://schemas.microsoft.com/office/drawing/2014/main" id="{F63A6250-1EBA-4AD1-85BA-D4EB85B62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3E0D3-3753-49A6-AC7A-B4A424FBFE59}"/>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367350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A1CD-4B5F-48D4-A66A-D7B5CC5A6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20A2AC-575F-4084-B21C-AD07679E7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D69823-1489-469C-9A14-C8180CFDB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B7B134-2DDE-4615-A48C-AEB43B43C8DF}"/>
              </a:ext>
            </a:extLst>
          </p:cNvPr>
          <p:cNvSpPr>
            <a:spLocks noGrp="1"/>
          </p:cNvSpPr>
          <p:nvPr>
            <p:ph type="dt" sz="half" idx="10"/>
          </p:nvPr>
        </p:nvSpPr>
        <p:spPr/>
        <p:txBody>
          <a:bodyPr/>
          <a:lstStyle/>
          <a:p>
            <a:fld id="{53C1140A-26D8-4E67-88F6-AE2606B82657}" type="datetimeFigureOut">
              <a:rPr lang="en-IN" smtClean="0"/>
              <a:t>03-02-2023</a:t>
            </a:fld>
            <a:endParaRPr lang="en-IN"/>
          </a:p>
        </p:txBody>
      </p:sp>
      <p:sp>
        <p:nvSpPr>
          <p:cNvPr id="6" name="Footer Placeholder 5">
            <a:extLst>
              <a:ext uri="{FF2B5EF4-FFF2-40B4-BE49-F238E27FC236}">
                <a16:creationId xmlns:a16="http://schemas.microsoft.com/office/drawing/2014/main" id="{B2B53E2E-F0F3-4018-9A34-B0FBE5D5B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DCABB-B327-4727-8484-C3B65B0A1E22}"/>
              </a:ext>
            </a:extLst>
          </p:cNvPr>
          <p:cNvSpPr>
            <a:spLocks noGrp="1"/>
          </p:cNvSpPr>
          <p:nvPr>
            <p:ph type="sldNum" sz="quarter" idx="12"/>
          </p:nvPr>
        </p:nvSpPr>
        <p:spPr/>
        <p:txBody>
          <a:bodyPr/>
          <a:lstStyle/>
          <a:p>
            <a:fld id="{FD8E36C2-A041-4BC8-BD93-0A5CA086D78A}" type="slidenum">
              <a:rPr lang="en-IN" smtClean="0"/>
              <a:t>‹#›</a:t>
            </a:fld>
            <a:endParaRPr lang="en-IN"/>
          </a:p>
        </p:txBody>
      </p:sp>
    </p:spTree>
    <p:extLst>
      <p:ext uri="{BB962C8B-B14F-4D97-AF65-F5344CB8AC3E}">
        <p14:creationId xmlns:p14="http://schemas.microsoft.com/office/powerpoint/2010/main" val="254215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3767B-E9F6-440E-AC25-373F2EFCF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E33681-FF2B-492B-81DF-86542861C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7BAE2-6E92-4F74-B09A-B6EE49DDB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1140A-26D8-4E67-88F6-AE2606B82657}" type="datetimeFigureOut">
              <a:rPr lang="en-IN" smtClean="0"/>
              <a:t>03-02-2023</a:t>
            </a:fld>
            <a:endParaRPr lang="en-IN"/>
          </a:p>
        </p:txBody>
      </p:sp>
      <p:sp>
        <p:nvSpPr>
          <p:cNvPr id="5" name="Footer Placeholder 4">
            <a:extLst>
              <a:ext uri="{FF2B5EF4-FFF2-40B4-BE49-F238E27FC236}">
                <a16:creationId xmlns:a16="http://schemas.microsoft.com/office/drawing/2014/main" id="{D621D91A-ECF4-4395-B926-B7C66EEA1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9B6F69-A631-4072-8E33-8BAA2CA48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E36C2-A041-4BC8-BD93-0A5CA086D78A}" type="slidenum">
              <a:rPr lang="en-IN" smtClean="0"/>
              <a:t>‹#›</a:t>
            </a:fld>
            <a:endParaRPr lang="en-IN"/>
          </a:p>
        </p:txBody>
      </p:sp>
    </p:spTree>
    <p:extLst>
      <p:ext uri="{BB962C8B-B14F-4D97-AF65-F5344CB8AC3E}">
        <p14:creationId xmlns:p14="http://schemas.microsoft.com/office/powerpoint/2010/main" val="6616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59004-9978-44D2-954A-99D4D0690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A881A6-241D-4125-9691-33E29E4DE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5ADE8-DE59-441A-91C3-83B47B201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567E5-5AFA-4DF7-B3AB-E8068D7777E4}" type="datetimeFigureOut">
              <a:rPr lang="en-US" smtClean="0"/>
              <a:t>2/3/2023</a:t>
            </a:fld>
            <a:endParaRPr lang="en-US"/>
          </a:p>
        </p:txBody>
      </p:sp>
      <p:sp>
        <p:nvSpPr>
          <p:cNvPr id="5" name="Footer Placeholder 4">
            <a:extLst>
              <a:ext uri="{FF2B5EF4-FFF2-40B4-BE49-F238E27FC236}">
                <a16:creationId xmlns:a16="http://schemas.microsoft.com/office/drawing/2014/main" id="{36B29A18-AE06-49EB-93C3-0A52B3D2F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F1C50-F42F-40D4-B94A-CA021A36C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812D8-2AB3-46F6-9FC7-630D3F80435C}" type="slidenum">
              <a:rPr lang="en-US" smtClean="0"/>
              <a:t>‹#›</a:t>
            </a:fld>
            <a:endParaRPr lang="en-US"/>
          </a:p>
        </p:txBody>
      </p:sp>
    </p:spTree>
    <p:extLst>
      <p:ext uri="{BB962C8B-B14F-4D97-AF65-F5344CB8AC3E}">
        <p14:creationId xmlns:p14="http://schemas.microsoft.com/office/powerpoint/2010/main" val="274922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F64FF6-B296-411C-A89E-8695F5A715E2}"/>
              </a:ext>
            </a:extLst>
          </p:cNvPr>
          <p:cNvPicPr>
            <a:picLocks noChangeAspect="1"/>
          </p:cNvPicPr>
          <p:nvPr/>
        </p:nvPicPr>
        <p:blipFill>
          <a:blip r:embed="rId2"/>
          <a:stretch>
            <a:fillRect/>
          </a:stretch>
        </p:blipFill>
        <p:spPr>
          <a:xfrm>
            <a:off x="222418" y="204483"/>
            <a:ext cx="6042195" cy="2445822"/>
          </a:xfrm>
          <a:prstGeom prst="rect">
            <a:avLst/>
          </a:prstGeom>
          <a:ln w="15875">
            <a:solidFill>
              <a:schemeClr val="tx1"/>
            </a:solidFill>
          </a:ln>
        </p:spPr>
      </p:pic>
      <p:pic>
        <p:nvPicPr>
          <p:cNvPr id="3" name="Picture 2">
            <a:extLst>
              <a:ext uri="{FF2B5EF4-FFF2-40B4-BE49-F238E27FC236}">
                <a16:creationId xmlns:a16="http://schemas.microsoft.com/office/drawing/2014/main" id="{6387E689-6880-415D-ACA1-F8E365F91489}"/>
              </a:ext>
            </a:extLst>
          </p:cNvPr>
          <p:cNvPicPr>
            <a:picLocks noChangeAspect="1"/>
          </p:cNvPicPr>
          <p:nvPr/>
        </p:nvPicPr>
        <p:blipFill rotWithShape="1">
          <a:blip r:embed="rId3"/>
          <a:srcRect l="4664" t="13333" r="8386" b="52579"/>
          <a:stretch/>
        </p:blipFill>
        <p:spPr>
          <a:xfrm>
            <a:off x="222418" y="2884211"/>
            <a:ext cx="4446764" cy="1089578"/>
          </a:xfrm>
          <a:prstGeom prst="rect">
            <a:avLst/>
          </a:prstGeom>
        </p:spPr>
      </p:pic>
    </p:spTree>
    <p:extLst>
      <p:ext uri="{BB962C8B-B14F-4D97-AF65-F5344CB8AC3E}">
        <p14:creationId xmlns:p14="http://schemas.microsoft.com/office/powerpoint/2010/main" val="7733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22FF7-05E0-42B3-8E74-F29A6994526D}"/>
              </a:ext>
            </a:extLst>
          </p:cNvPr>
          <p:cNvPicPr>
            <a:picLocks noChangeAspect="1"/>
          </p:cNvPicPr>
          <p:nvPr/>
        </p:nvPicPr>
        <p:blipFill rotWithShape="1">
          <a:blip r:embed="rId2"/>
          <a:srcRect l="56944" t="60000" r="37471" b="16170"/>
          <a:stretch/>
        </p:blipFill>
        <p:spPr>
          <a:xfrm>
            <a:off x="5204299" y="4036981"/>
            <a:ext cx="729575" cy="1945532"/>
          </a:xfrm>
          <a:prstGeom prst="rect">
            <a:avLst/>
          </a:prstGeom>
          <a:ln w="12700">
            <a:solidFill>
              <a:schemeClr val="tx1"/>
            </a:solidFill>
          </a:ln>
        </p:spPr>
      </p:pic>
      <p:sp>
        <p:nvSpPr>
          <p:cNvPr id="7" name="Rectangle 6">
            <a:extLst>
              <a:ext uri="{FF2B5EF4-FFF2-40B4-BE49-F238E27FC236}">
                <a16:creationId xmlns:a16="http://schemas.microsoft.com/office/drawing/2014/main" id="{6BDF5B3D-4EA5-48E3-BD33-F67CB7E22868}"/>
              </a:ext>
            </a:extLst>
          </p:cNvPr>
          <p:cNvSpPr/>
          <p:nvPr/>
        </p:nvSpPr>
        <p:spPr>
          <a:xfrm>
            <a:off x="5194571" y="4012662"/>
            <a:ext cx="739303" cy="1969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BFE2FD3-B260-45CA-B982-F2D4952747DC}"/>
              </a:ext>
            </a:extLst>
          </p:cNvPr>
          <p:cNvSpPr txBox="1"/>
          <p:nvPr/>
        </p:nvSpPr>
        <p:spPr>
          <a:xfrm>
            <a:off x="107000" y="87868"/>
            <a:ext cx="2601738" cy="338554"/>
          </a:xfrm>
          <a:prstGeom prst="rect">
            <a:avLst/>
          </a:prstGeom>
          <a:solidFill>
            <a:srgbClr val="FFFF00"/>
          </a:solidFill>
          <a:ln>
            <a:solidFill>
              <a:schemeClr val="tx1"/>
            </a:solidFill>
          </a:ln>
        </p:spPr>
        <p:txBody>
          <a:bodyPr wrap="none" rtlCol="0">
            <a:spAutoFit/>
          </a:bodyPr>
          <a:lstStyle/>
          <a:p>
            <a:r>
              <a:rPr lang="en-IN" sz="1600" dirty="0"/>
              <a:t>1) DIU (Data integration unit)</a:t>
            </a:r>
          </a:p>
        </p:txBody>
      </p:sp>
      <p:pic>
        <p:nvPicPr>
          <p:cNvPr id="4" name="Picture 3">
            <a:extLst>
              <a:ext uri="{FF2B5EF4-FFF2-40B4-BE49-F238E27FC236}">
                <a16:creationId xmlns:a16="http://schemas.microsoft.com/office/drawing/2014/main" id="{8B523CE8-A304-4E35-8756-2A462FBA85C7}"/>
              </a:ext>
            </a:extLst>
          </p:cNvPr>
          <p:cNvPicPr>
            <a:picLocks noChangeAspect="1"/>
          </p:cNvPicPr>
          <p:nvPr/>
        </p:nvPicPr>
        <p:blipFill>
          <a:blip r:embed="rId3"/>
          <a:stretch>
            <a:fillRect/>
          </a:stretch>
        </p:blipFill>
        <p:spPr>
          <a:xfrm>
            <a:off x="3132308" y="126780"/>
            <a:ext cx="8959174" cy="6623334"/>
          </a:xfrm>
          <a:prstGeom prst="rect">
            <a:avLst/>
          </a:prstGeom>
          <a:ln w="15875">
            <a:solidFill>
              <a:schemeClr val="tx1"/>
            </a:solidFill>
          </a:ln>
        </p:spPr>
      </p:pic>
      <p:sp>
        <p:nvSpPr>
          <p:cNvPr id="8" name="Rectangle 7">
            <a:extLst>
              <a:ext uri="{FF2B5EF4-FFF2-40B4-BE49-F238E27FC236}">
                <a16:creationId xmlns:a16="http://schemas.microsoft.com/office/drawing/2014/main" id="{121F9262-CDD6-4C71-AB84-C40508767F3B}"/>
              </a:ext>
            </a:extLst>
          </p:cNvPr>
          <p:cNvSpPr/>
          <p:nvPr/>
        </p:nvSpPr>
        <p:spPr>
          <a:xfrm>
            <a:off x="5729595" y="2068012"/>
            <a:ext cx="642025" cy="3015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EDD0CB6-7A51-44AA-8256-BB7BB0B9E376}"/>
              </a:ext>
            </a:extLst>
          </p:cNvPr>
          <p:cNvSpPr/>
          <p:nvPr/>
        </p:nvSpPr>
        <p:spPr>
          <a:xfrm>
            <a:off x="3132308" y="2920801"/>
            <a:ext cx="4746426" cy="3015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F54D90DB-BA5E-474A-9E50-1B6B95F38226}"/>
              </a:ext>
            </a:extLst>
          </p:cNvPr>
          <p:cNvPicPr>
            <a:picLocks noChangeAspect="1"/>
          </p:cNvPicPr>
          <p:nvPr/>
        </p:nvPicPr>
        <p:blipFill rotWithShape="1">
          <a:blip r:embed="rId4"/>
          <a:srcRect l="51448" t="55317" r="31354" b="21277"/>
          <a:stretch/>
        </p:blipFill>
        <p:spPr>
          <a:xfrm>
            <a:off x="8350523" y="2920801"/>
            <a:ext cx="2515933" cy="2140085"/>
          </a:xfrm>
          <a:prstGeom prst="rect">
            <a:avLst/>
          </a:prstGeom>
          <a:ln w="15875">
            <a:solidFill>
              <a:schemeClr val="tx1"/>
            </a:solidFill>
          </a:ln>
        </p:spPr>
      </p:pic>
      <p:cxnSp>
        <p:nvCxnSpPr>
          <p:cNvPr id="14" name="Straight Arrow Connector 13">
            <a:extLst>
              <a:ext uri="{FF2B5EF4-FFF2-40B4-BE49-F238E27FC236}">
                <a16:creationId xmlns:a16="http://schemas.microsoft.com/office/drawing/2014/main" id="{4DF6A8D3-86CC-40B9-9B49-BA64F63F10F9}"/>
              </a:ext>
            </a:extLst>
          </p:cNvPr>
          <p:cNvCxnSpPr>
            <a:stCxn id="9" idx="3"/>
          </p:cNvCxnSpPr>
          <p:nvPr/>
        </p:nvCxnSpPr>
        <p:spPr>
          <a:xfrm flipV="1">
            <a:off x="7878734" y="3071579"/>
            <a:ext cx="471789"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C72EE48-CA6B-4319-AF1E-DA787B96D2F1}"/>
              </a:ext>
            </a:extLst>
          </p:cNvPr>
          <p:cNvPicPr>
            <a:picLocks noChangeAspect="1"/>
          </p:cNvPicPr>
          <p:nvPr/>
        </p:nvPicPr>
        <p:blipFill rotWithShape="1">
          <a:blip r:embed="rId5"/>
          <a:srcRect l="42849" t="53835" r="42567" b="35461"/>
          <a:stretch/>
        </p:blipFill>
        <p:spPr>
          <a:xfrm>
            <a:off x="81723" y="1327538"/>
            <a:ext cx="2875486" cy="1319075"/>
          </a:xfrm>
          <a:prstGeom prst="rect">
            <a:avLst/>
          </a:prstGeom>
          <a:ln w="12700">
            <a:solidFill>
              <a:schemeClr val="tx1"/>
            </a:solidFill>
          </a:ln>
        </p:spPr>
      </p:pic>
      <p:cxnSp>
        <p:nvCxnSpPr>
          <p:cNvPr id="18" name="Straight Arrow Connector 17">
            <a:extLst>
              <a:ext uri="{FF2B5EF4-FFF2-40B4-BE49-F238E27FC236}">
                <a16:creationId xmlns:a16="http://schemas.microsoft.com/office/drawing/2014/main" id="{B542C6C2-A190-4929-90BE-9A6503A2A495}"/>
              </a:ext>
            </a:extLst>
          </p:cNvPr>
          <p:cNvCxnSpPr>
            <a:cxnSpLocks/>
            <a:stCxn id="9" idx="1"/>
          </p:cNvCxnSpPr>
          <p:nvPr/>
        </p:nvCxnSpPr>
        <p:spPr>
          <a:xfrm flipH="1" flipV="1">
            <a:off x="2708738" y="2700117"/>
            <a:ext cx="423570" cy="37146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229EA63-A473-421D-B838-22BFBFD3F628}"/>
              </a:ext>
            </a:extLst>
          </p:cNvPr>
          <p:cNvSpPr/>
          <p:nvPr/>
        </p:nvSpPr>
        <p:spPr>
          <a:xfrm>
            <a:off x="3122580" y="3681920"/>
            <a:ext cx="4746426" cy="3015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0D895D06-E812-45B9-ABA6-623DC1A35DB1}"/>
              </a:ext>
            </a:extLst>
          </p:cNvPr>
          <p:cNvPicPr>
            <a:picLocks noChangeAspect="1"/>
          </p:cNvPicPr>
          <p:nvPr/>
        </p:nvPicPr>
        <p:blipFill rotWithShape="1">
          <a:blip r:embed="rId6"/>
          <a:srcRect l="40987" t="60802" r="45518" b="35612"/>
          <a:stretch/>
        </p:blipFill>
        <p:spPr>
          <a:xfrm>
            <a:off x="81723" y="4211388"/>
            <a:ext cx="2752932" cy="457200"/>
          </a:xfrm>
          <a:prstGeom prst="rect">
            <a:avLst/>
          </a:prstGeom>
          <a:ln w="12700">
            <a:solidFill>
              <a:schemeClr val="tx1"/>
            </a:solidFill>
          </a:ln>
        </p:spPr>
      </p:pic>
      <p:cxnSp>
        <p:nvCxnSpPr>
          <p:cNvPr id="24" name="Straight Arrow Connector 23">
            <a:extLst>
              <a:ext uri="{FF2B5EF4-FFF2-40B4-BE49-F238E27FC236}">
                <a16:creationId xmlns:a16="http://schemas.microsoft.com/office/drawing/2014/main" id="{756AEE13-224A-4855-B8E6-9AE37B225A0A}"/>
              </a:ext>
            </a:extLst>
          </p:cNvPr>
          <p:cNvCxnSpPr>
            <a:cxnSpLocks/>
          </p:cNvCxnSpPr>
          <p:nvPr/>
        </p:nvCxnSpPr>
        <p:spPr>
          <a:xfrm flipH="1">
            <a:off x="2832974" y="3867651"/>
            <a:ext cx="284742" cy="343737"/>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84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FA19C0-5610-47A3-8DDD-4A8B8276769F}"/>
              </a:ext>
            </a:extLst>
          </p:cNvPr>
          <p:cNvPicPr>
            <a:picLocks noChangeAspect="1"/>
          </p:cNvPicPr>
          <p:nvPr/>
        </p:nvPicPr>
        <p:blipFill>
          <a:blip r:embed="rId2"/>
          <a:stretch>
            <a:fillRect/>
          </a:stretch>
        </p:blipFill>
        <p:spPr>
          <a:xfrm>
            <a:off x="2411243" y="206423"/>
            <a:ext cx="9624022" cy="6445154"/>
          </a:xfrm>
          <a:prstGeom prst="rect">
            <a:avLst/>
          </a:prstGeom>
          <a:ln w="15875">
            <a:solidFill>
              <a:schemeClr val="tx1"/>
            </a:solidFill>
          </a:ln>
        </p:spPr>
      </p:pic>
      <p:sp>
        <p:nvSpPr>
          <p:cNvPr id="6" name="Rectangle 5">
            <a:extLst>
              <a:ext uri="{FF2B5EF4-FFF2-40B4-BE49-F238E27FC236}">
                <a16:creationId xmlns:a16="http://schemas.microsoft.com/office/drawing/2014/main" id="{A41B2AD3-74D5-4010-A156-09CE8BE838A1}"/>
              </a:ext>
            </a:extLst>
          </p:cNvPr>
          <p:cNvSpPr/>
          <p:nvPr/>
        </p:nvSpPr>
        <p:spPr>
          <a:xfrm>
            <a:off x="5121773" y="2128175"/>
            <a:ext cx="685645" cy="3352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07C4376B-C011-4094-8FBB-64C1076F9AAF}"/>
              </a:ext>
            </a:extLst>
          </p:cNvPr>
          <p:cNvSpPr/>
          <p:nvPr/>
        </p:nvSpPr>
        <p:spPr>
          <a:xfrm>
            <a:off x="2411243" y="4826644"/>
            <a:ext cx="2569269" cy="3095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3ADCC5E-D46D-4054-8E92-9F3D1079AA54}"/>
              </a:ext>
            </a:extLst>
          </p:cNvPr>
          <p:cNvSpPr/>
          <p:nvPr/>
        </p:nvSpPr>
        <p:spPr>
          <a:xfrm>
            <a:off x="4777385" y="5958741"/>
            <a:ext cx="2635097" cy="2377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3CFC097-4623-4324-ADC8-D50391A57286}"/>
              </a:ext>
            </a:extLst>
          </p:cNvPr>
          <p:cNvSpPr/>
          <p:nvPr/>
        </p:nvSpPr>
        <p:spPr>
          <a:xfrm>
            <a:off x="2564500" y="6274340"/>
            <a:ext cx="2484162" cy="3095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DB1406A-1536-4C59-8663-946F7E9D4FA4}"/>
              </a:ext>
            </a:extLst>
          </p:cNvPr>
          <p:cNvSpPr txBox="1"/>
          <p:nvPr/>
        </p:nvSpPr>
        <p:spPr>
          <a:xfrm>
            <a:off x="183603" y="192368"/>
            <a:ext cx="2110386" cy="1162113"/>
          </a:xfrm>
          <a:prstGeom prst="rect">
            <a:avLst/>
          </a:prstGeom>
          <a:solidFill>
            <a:srgbClr val="FFFF00"/>
          </a:solidFill>
          <a:ln>
            <a:solidFill>
              <a:schemeClr val="tx1"/>
            </a:solidFill>
          </a:ln>
        </p:spPr>
        <p:txBody>
          <a:bodyPr wrap="none" rtlCol="0">
            <a:spAutoFit/>
          </a:bodyPr>
          <a:lstStyle/>
          <a:p>
            <a:pPr>
              <a:lnSpc>
                <a:spcPct val="150000"/>
              </a:lnSpc>
            </a:pPr>
            <a:r>
              <a:rPr lang="en-IN" sz="1600" dirty="0"/>
              <a:t>2) Staging</a:t>
            </a:r>
          </a:p>
          <a:p>
            <a:pPr>
              <a:lnSpc>
                <a:spcPct val="150000"/>
              </a:lnSpc>
            </a:pPr>
            <a:r>
              <a:rPr lang="en-IN" sz="1600" dirty="0"/>
              <a:t>     Enable staging</a:t>
            </a:r>
          </a:p>
          <a:p>
            <a:pPr>
              <a:lnSpc>
                <a:spcPct val="150000"/>
              </a:lnSpc>
            </a:pPr>
            <a:r>
              <a:rPr lang="en-IN" sz="1600" dirty="0"/>
              <a:t>     Enable Compression</a:t>
            </a:r>
          </a:p>
        </p:txBody>
      </p:sp>
      <p:sp>
        <p:nvSpPr>
          <p:cNvPr id="10" name="TextBox 9">
            <a:extLst>
              <a:ext uri="{FF2B5EF4-FFF2-40B4-BE49-F238E27FC236}">
                <a16:creationId xmlns:a16="http://schemas.microsoft.com/office/drawing/2014/main" id="{0452FACD-FF4B-4D39-825B-57F7DA6BB89D}"/>
              </a:ext>
            </a:extLst>
          </p:cNvPr>
          <p:cNvSpPr txBox="1"/>
          <p:nvPr/>
        </p:nvSpPr>
        <p:spPr>
          <a:xfrm>
            <a:off x="6530082" y="714072"/>
            <a:ext cx="5503366" cy="1171731"/>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Suppose am copying data from SQL server to ADLS GEN2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Source : SQL Server</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Sink : ADLS GEN2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1) This copy will be slow no matter what; on-prem to any cloud will definitely be slow</a:t>
            </a:r>
          </a:p>
        </p:txBody>
      </p:sp>
      <p:sp>
        <p:nvSpPr>
          <p:cNvPr id="8" name="Rectangle 7">
            <a:extLst>
              <a:ext uri="{FF2B5EF4-FFF2-40B4-BE49-F238E27FC236}">
                <a16:creationId xmlns:a16="http://schemas.microsoft.com/office/drawing/2014/main" id="{BEAA2F18-9D62-46A7-92E6-2EED6C716572}"/>
              </a:ext>
            </a:extLst>
          </p:cNvPr>
          <p:cNvSpPr/>
          <p:nvPr/>
        </p:nvSpPr>
        <p:spPr>
          <a:xfrm>
            <a:off x="4777385" y="5585034"/>
            <a:ext cx="2615642" cy="21265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1F39FCA3-D63C-46AB-AC08-8CF6D7BA4BC0}"/>
              </a:ext>
            </a:extLst>
          </p:cNvPr>
          <p:cNvSpPr txBox="1"/>
          <p:nvPr/>
        </p:nvSpPr>
        <p:spPr>
          <a:xfrm>
            <a:off x="6633843" y="3941659"/>
            <a:ext cx="5399605" cy="1448730"/>
          </a:xfrm>
          <a:prstGeom prst="rect">
            <a:avLst/>
          </a:prstGeom>
          <a:solidFill>
            <a:schemeClr val="accent4">
              <a:lumMod val="40000"/>
              <a:lumOff val="60000"/>
            </a:schemeClr>
          </a:solid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Whenever it is trying to copy your data from on-prem, it will compress your files and when loading it back  into your ADLS GEN2, it will decompressed. Now your data transfer in compressed mode because of that the speed of data transfer will be very high. Now because of compression &amp; decompression is happening in b/n ADF needs staging area. It just needs a storage account to store the files temporarily. </a:t>
            </a:r>
          </a:p>
        </p:txBody>
      </p:sp>
      <p:cxnSp>
        <p:nvCxnSpPr>
          <p:cNvPr id="19" name="Straight Connector 18">
            <a:extLst>
              <a:ext uri="{FF2B5EF4-FFF2-40B4-BE49-F238E27FC236}">
                <a16:creationId xmlns:a16="http://schemas.microsoft.com/office/drawing/2014/main" id="{73490A28-C0DF-4C0E-B7DA-397C4A7E549B}"/>
              </a:ext>
            </a:extLst>
          </p:cNvPr>
          <p:cNvCxnSpPr>
            <a:stCxn id="11" idx="3"/>
          </p:cNvCxnSpPr>
          <p:nvPr/>
        </p:nvCxnSpPr>
        <p:spPr>
          <a:xfrm flipV="1">
            <a:off x="5048662" y="6429120"/>
            <a:ext cx="5379391"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FAA64B-164B-41B1-87EE-20FAD9088353}"/>
              </a:ext>
            </a:extLst>
          </p:cNvPr>
          <p:cNvCxnSpPr/>
          <p:nvPr/>
        </p:nvCxnSpPr>
        <p:spPr>
          <a:xfrm flipV="1">
            <a:off x="10428053" y="5390389"/>
            <a:ext cx="0" cy="103873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62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309C8E-F2CD-40CC-8231-4838571C3AD0}"/>
              </a:ext>
            </a:extLst>
          </p:cNvPr>
          <p:cNvPicPr>
            <a:picLocks noChangeAspect="1"/>
          </p:cNvPicPr>
          <p:nvPr/>
        </p:nvPicPr>
        <p:blipFill rotWithShape="1">
          <a:blip r:embed="rId2"/>
          <a:srcRect t="30153" r="21046"/>
          <a:stretch/>
        </p:blipFill>
        <p:spPr>
          <a:xfrm>
            <a:off x="4454047" y="1167316"/>
            <a:ext cx="7598523" cy="4501764"/>
          </a:xfrm>
          <a:prstGeom prst="rect">
            <a:avLst/>
          </a:prstGeom>
          <a:ln w="15875">
            <a:solidFill>
              <a:schemeClr val="tx1"/>
            </a:solidFill>
          </a:ln>
        </p:spPr>
      </p:pic>
      <p:pic>
        <p:nvPicPr>
          <p:cNvPr id="5" name="Picture 4">
            <a:extLst>
              <a:ext uri="{FF2B5EF4-FFF2-40B4-BE49-F238E27FC236}">
                <a16:creationId xmlns:a16="http://schemas.microsoft.com/office/drawing/2014/main" id="{5397D4B8-3126-4C6E-A82D-31DE57A41CD8}"/>
              </a:ext>
            </a:extLst>
          </p:cNvPr>
          <p:cNvPicPr>
            <a:picLocks noChangeAspect="1"/>
          </p:cNvPicPr>
          <p:nvPr/>
        </p:nvPicPr>
        <p:blipFill rotWithShape="1">
          <a:blip r:embed="rId3"/>
          <a:srcRect l="39214" t="79873" r="46956" b="12698"/>
          <a:stretch/>
        </p:blipFill>
        <p:spPr>
          <a:xfrm>
            <a:off x="1167319" y="5778230"/>
            <a:ext cx="2853547" cy="958071"/>
          </a:xfrm>
          <a:prstGeom prst="rect">
            <a:avLst/>
          </a:prstGeom>
          <a:ln w="15875">
            <a:solidFill>
              <a:schemeClr val="tx1"/>
            </a:solidFill>
          </a:ln>
        </p:spPr>
      </p:pic>
      <p:cxnSp>
        <p:nvCxnSpPr>
          <p:cNvPr id="7" name="Straight Arrow Connector 6">
            <a:extLst>
              <a:ext uri="{FF2B5EF4-FFF2-40B4-BE49-F238E27FC236}">
                <a16:creationId xmlns:a16="http://schemas.microsoft.com/office/drawing/2014/main" id="{3CF2E9C5-F154-47E4-ABFE-2F15D96DC4E4}"/>
              </a:ext>
            </a:extLst>
          </p:cNvPr>
          <p:cNvCxnSpPr>
            <a:cxnSpLocks/>
            <a:endCxn id="5" idx="3"/>
          </p:cNvCxnSpPr>
          <p:nvPr/>
        </p:nvCxnSpPr>
        <p:spPr>
          <a:xfrm flipH="1">
            <a:off x="4020866" y="5541313"/>
            <a:ext cx="599772" cy="71595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3D53E4F-CDA3-4491-95EB-BC4FEA32C03F}"/>
              </a:ext>
            </a:extLst>
          </p:cNvPr>
          <p:cNvPicPr>
            <a:picLocks noChangeAspect="1"/>
          </p:cNvPicPr>
          <p:nvPr/>
        </p:nvPicPr>
        <p:blipFill rotWithShape="1">
          <a:blip r:embed="rId4"/>
          <a:srcRect l="36555" t="67092" r="48640" b="18298"/>
          <a:stretch/>
        </p:blipFill>
        <p:spPr>
          <a:xfrm>
            <a:off x="908015" y="3722742"/>
            <a:ext cx="3112851" cy="1919904"/>
          </a:xfrm>
          <a:prstGeom prst="rect">
            <a:avLst/>
          </a:prstGeom>
          <a:ln w="12700">
            <a:solidFill>
              <a:schemeClr val="tx1"/>
            </a:solidFill>
          </a:ln>
        </p:spPr>
      </p:pic>
      <p:cxnSp>
        <p:nvCxnSpPr>
          <p:cNvPr id="10" name="Straight Arrow Connector 9">
            <a:extLst>
              <a:ext uri="{FF2B5EF4-FFF2-40B4-BE49-F238E27FC236}">
                <a16:creationId xmlns:a16="http://schemas.microsoft.com/office/drawing/2014/main" id="{8349C53C-94C3-4E17-8F8F-03E9F7CFA84A}"/>
              </a:ext>
            </a:extLst>
          </p:cNvPr>
          <p:cNvCxnSpPr>
            <a:cxnSpLocks/>
          </p:cNvCxnSpPr>
          <p:nvPr/>
        </p:nvCxnSpPr>
        <p:spPr>
          <a:xfrm flipH="1" flipV="1">
            <a:off x="4020866" y="4563428"/>
            <a:ext cx="599772" cy="54881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DE41415-FE53-4B32-A379-FB5F42B84181}"/>
              </a:ext>
            </a:extLst>
          </p:cNvPr>
          <p:cNvPicPr>
            <a:picLocks noChangeAspect="1"/>
          </p:cNvPicPr>
          <p:nvPr/>
        </p:nvPicPr>
        <p:blipFill rotWithShape="1">
          <a:blip r:embed="rId5"/>
          <a:srcRect l="43931" t="63120" r="42080" b="23138"/>
          <a:stretch/>
        </p:blipFill>
        <p:spPr>
          <a:xfrm>
            <a:off x="9130928" y="2653798"/>
            <a:ext cx="2921642" cy="1793756"/>
          </a:xfrm>
          <a:prstGeom prst="rect">
            <a:avLst/>
          </a:prstGeom>
          <a:ln w="12700">
            <a:solidFill>
              <a:schemeClr val="tx1"/>
            </a:solidFill>
          </a:ln>
        </p:spPr>
      </p:pic>
      <p:cxnSp>
        <p:nvCxnSpPr>
          <p:cNvPr id="14" name="Straight Arrow Connector 13">
            <a:extLst>
              <a:ext uri="{FF2B5EF4-FFF2-40B4-BE49-F238E27FC236}">
                <a16:creationId xmlns:a16="http://schemas.microsoft.com/office/drawing/2014/main" id="{A9F784F4-C129-4CC6-B1FD-A006D24DE30B}"/>
              </a:ext>
            </a:extLst>
          </p:cNvPr>
          <p:cNvCxnSpPr>
            <a:cxnSpLocks/>
          </p:cNvCxnSpPr>
          <p:nvPr/>
        </p:nvCxnSpPr>
        <p:spPr>
          <a:xfrm flipV="1">
            <a:off x="6695772" y="3700197"/>
            <a:ext cx="2435156" cy="885529"/>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96A05FA-CE31-41EA-A9E5-3CDBF1C055BF}"/>
              </a:ext>
            </a:extLst>
          </p:cNvPr>
          <p:cNvPicPr>
            <a:picLocks noChangeAspect="1"/>
          </p:cNvPicPr>
          <p:nvPr/>
        </p:nvPicPr>
        <p:blipFill rotWithShape="1">
          <a:blip r:embed="rId6"/>
          <a:srcRect l="36555" t="64369" r="49490" b="22128"/>
          <a:stretch/>
        </p:blipFill>
        <p:spPr>
          <a:xfrm>
            <a:off x="1117659" y="1831529"/>
            <a:ext cx="2903207" cy="1755629"/>
          </a:xfrm>
          <a:prstGeom prst="rect">
            <a:avLst/>
          </a:prstGeom>
          <a:ln w="12700">
            <a:solidFill>
              <a:schemeClr val="tx1"/>
            </a:solidFill>
          </a:ln>
        </p:spPr>
      </p:pic>
      <p:cxnSp>
        <p:nvCxnSpPr>
          <p:cNvPr id="18" name="Straight Arrow Connector 17">
            <a:extLst>
              <a:ext uri="{FF2B5EF4-FFF2-40B4-BE49-F238E27FC236}">
                <a16:creationId xmlns:a16="http://schemas.microsoft.com/office/drawing/2014/main" id="{A1421120-DA05-47E7-ACCC-471E113D50A9}"/>
              </a:ext>
            </a:extLst>
          </p:cNvPr>
          <p:cNvCxnSpPr>
            <a:cxnSpLocks/>
          </p:cNvCxnSpPr>
          <p:nvPr/>
        </p:nvCxnSpPr>
        <p:spPr>
          <a:xfrm flipH="1" flipV="1">
            <a:off x="4057446" y="3121471"/>
            <a:ext cx="475643" cy="885529"/>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513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133</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Anuganti Suresh (Consultant)</dc:creator>
  <cp:lastModifiedBy>Anuganti Suresh (Consultant)</cp:lastModifiedBy>
  <cp:revision>12</cp:revision>
  <dcterms:created xsi:type="dcterms:W3CDTF">2023-01-31T06:18:09Z</dcterms:created>
  <dcterms:modified xsi:type="dcterms:W3CDTF">2023-02-03T15:11:53Z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540963-e559-4020-8a90-fe8a502c2801_Enabled">
    <vt:lpwstr>true</vt:lpwstr>
  </property>
  <property fmtid="{D5CDD505-2E9C-101B-9397-08002B2CF9AE}" pid="3" name="MSIP_Label_19540963-e559-4020-8a90-fe8a502c2801_SetDate">
    <vt:lpwstr>2023-01-31T06:18:10Z</vt:lpwstr>
  </property>
  <property fmtid="{D5CDD505-2E9C-101B-9397-08002B2CF9AE}" pid="4" name="MSIP_Label_19540963-e559-4020-8a90-fe8a502c2801_Method">
    <vt:lpwstr>Standard</vt:lpwstr>
  </property>
  <property fmtid="{D5CDD505-2E9C-101B-9397-08002B2CF9AE}" pid="5" name="MSIP_Label_19540963-e559-4020-8a90-fe8a502c2801_Name">
    <vt:lpwstr>19540963-e559-4020-8a90-fe8a502c2801</vt:lpwstr>
  </property>
  <property fmtid="{D5CDD505-2E9C-101B-9397-08002B2CF9AE}" pid="6" name="MSIP_Label_19540963-e559-4020-8a90-fe8a502c2801_SiteId">
    <vt:lpwstr>f25493ae-1c98-41d7-8a33-0be75f5fe603</vt:lpwstr>
  </property>
  <property fmtid="{D5CDD505-2E9C-101B-9397-08002B2CF9AE}" pid="7" name="MSIP_Label_19540963-e559-4020-8a90-fe8a502c2801_ActionId">
    <vt:lpwstr>0504a0ac-762a-4279-bf19-76392e2d85c5</vt:lpwstr>
  </property>
  <property fmtid="{D5CDD505-2E9C-101B-9397-08002B2CF9AE}" pid="8" name="MSIP_Label_19540963-e559-4020-8a90-fe8a502c2801_ContentBits">
    <vt:lpwstr>0</vt:lpwstr>
  </property>
</Properties>
</file>