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770-2389-48D1-BCDD-63E4AA50D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A99F6-E6B2-403B-AA47-586D32535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1919-F508-41AE-8475-8CA3A216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E92C-E15A-4E1E-BE52-4657D1F3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10F5-B803-4C6C-8892-24FB6A00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6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C2F8-228E-4C9F-AD96-9E3EB5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E89A0-4FFF-4365-A1CC-C107944D6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5D7C-5FB5-4090-A573-56096652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CD48-B8C9-4962-9830-08239077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5448-D0F4-48A8-9CF5-E9231EF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0C119-C485-44B9-AE60-0E47CC2EF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C26B5-77DE-4597-8C2B-74DC0D10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36ED-23E9-47A4-A927-741437AD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7299-A39A-49A1-ACA8-981ED82D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4196-B7CE-4F1D-BCFB-63D07671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E591-45E0-47A0-B9AE-EE0BD81F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6C2F-5159-494A-BF9B-B27FB429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179B-09E5-475B-AA80-6240F640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4679-4A3F-415D-BEC0-13F681AB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860D-032E-452D-B915-76D0E4AC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3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0D3-03B8-4F36-92CA-52CE4106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4FF5B-3D52-48A1-BFEC-665C2CA7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D821A-3463-4420-9AB9-4CAB613D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92A4-0AA0-44C4-A90F-B6367200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A5F37-88DF-4397-92ED-11638C92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E728-D68B-4286-AB09-7C0E5D87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B199-B16C-4E57-9DA9-B7B99D50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303B-4A31-45D2-99B3-DF4B0012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E237C-BE9E-4F61-B4E8-490EFF57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F7D7-F61F-46E6-AB0A-31C04339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CCC78-F98E-4E18-A1C2-9FA9F3D7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FF11-88F4-4241-8052-AB828782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F971C-D70C-429E-AC8E-85826E912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278A5-6DE5-43E8-9EA7-90D943F0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71D41-E736-4357-B39C-D927FD90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A8C6D-EBFC-4C9A-9F20-B00943A7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9AA1A-1BC3-4E69-9489-A8C85FB4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2B154-0CD6-4330-A585-2D3CBDC2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8735-ADFF-4316-9A62-624E1F70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3DB4-B6E1-4E29-9E99-BAAAC5A5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203E4-7117-4BD5-A40D-42A64A2D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2EDA3-DB14-4725-8999-22F7769B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A6693-D897-425F-8A44-0FB2B304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4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BB508-ABBC-4E0A-BDC7-8F8A3C40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A4800-560F-47A1-A0E2-16B42BB9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1B526-6022-4ED9-BC2D-5611A51C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446E-5980-4E85-8130-A8983399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2CCD-8B31-4617-B08F-58D2E15D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85E98-34EB-431D-8D67-785BA06E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50B6-519B-4243-9162-3206A07D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2DF8-F9C9-429A-8C51-943BC78C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D88F-95F2-4DD1-BD16-A9AA8A20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F327-2CEE-4823-B1B0-81E8982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7B223-02D3-4952-B892-09AC8D316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B795F-32D5-44E1-ABF2-CD1AE62D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02D0F-95E7-4BF3-910B-4221AB8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9317-7D36-4211-9640-363CFCF7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3C33A-0C35-4634-AE70-D9BA4E93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2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715DF-3225-49BB-971F-BAE0F04F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002F-0FF5-49E2-9DD0-52F29681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5D0B-79AE-4F2A-BBE3-51B18BB4A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BF93-D445-4C89-8503-7EEB1262FA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759B-4F93-42A8-88BB-0D8ECA80C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85F3-9AC8-4CC0-8850-F7D3FEBF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0EEA-993D-48A7-BC14-79A3FB9ED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7986C8-2FFD-47EE-8814-DE125229A615}"/>
              </a:ext>
            </a:extLst>
          </p:cNvPr>
          <p:cNvSpPr txBox="1"/>
          <p:nvPr/>
        </p:nvSpPr>
        <p:spPr>
          <a:xfrm>
            <a:off x="3635807" y="2782110"/>
            <a:ext cx="492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1) How to find odd ID numbers in Employee table?</a:t>
            </a:r>
          </a:p>
        </p:txBody>
      </p:sp>
    </p:spTree>
    <p:extLst>
      <p:ext uri="{BB962C8B-B14F-4D97-AF65-F5344CB8AC3E}">
        <p14:creationId xmlns:p14="http://schemas.microsoft.com/office/powerpoint/2010/main" val="372428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C4841-C8C0-4C5C-AC67-4CB1FA70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3" y="200025"/>
            <a:ext cx="4086483" cy="2409249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AFC7F-9CF9-41EF-A333-413256E9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4" y="2993687"/>
            <a:ext cx="4399460" cy="1646938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D8825-F64A-4C15-A4D1-EB851539F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3" y="4836975"/>
            <a:ext cx="4399460" cy="16478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0196C5-7A43-4877-89D2-3801472732F8}"/>
              </a:ext>
            </a:extLst>
          </p:cNvPr>
          <p:cNvSpPr/>
          <p:nvPr/>
        </p:nvSpPr>
        <p:spPr>
          <a:xfrm>
            <a:off x="252053" y="2993687"/>
            <a:ext cx="769351" cy="1646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C504EC-87B1-4999-A5CD-2D2FDE069404}"/>
              </a:ext>
            </a:extLst>
          </p:cNvPr>
          <p:cNvSpPr/>
          <p:nvPr/>
        </p:nvSpPr>
        <p:spPr>
          <a:xfrm>
            <a:off x="248809" y="4837918"/>
            <a:ext cx="769351" cy="1646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9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6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4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85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2022-12-07T16:45:04Z</dcterms:created>
  <dcterms:modified xsi:type="dcterms:W3CDTF">2022-12-07T16:51:28Z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2022-12-07T16:45:06Z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d959db7e-0ed7-4888-ba34-7128d82d6c09</vt:lpwstr>
  </property>
  <property fmtid="{D5CDD505-2E9C-101B-9397-08002B2CF9AE}" pid="8" name="MSIP_Label_19540963-e559-4020-8a90-fe8a502c2801_ContentBits">
    <vt:lpwstr>0</vt:lpwstr>
  </property>
</Properties>
</file>