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8417D-54C2-4386-B794-041255CCF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24EF98-3A00-4A71-9072-2AB9941B5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AFB49-2DB5-4389-B77B-30E001D0E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13D9-D395-4652-B498-194E180BDCED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65427-554F-4CCF-BCB9-914E0BB5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3F082-1D2E-4CC2-9639-E1DC2046C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DD9A-81FD-404B-B13D-77DDFA8235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008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1E9BB-817A-43D3-B6A5-1FE86C8C9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2D67DC-9E54-4212-872F-9EA33DDFB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37C95-4BBA-4EBF-B980-342B6BCCF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13D9-D395-4652-B498-194E180BDCED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4EF3C-BB26-4EF4-B962-0F6185A80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9418E-0FEE-446D-ACF6-D1A930A02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DD9A-81FD-404B-B13D-77DDFA8235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259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EAD87D-CEBF-4D18-9ED5-65C57B08A5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2FC9AB-4C41-4B0F-846A-21271B5A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14F47-A06B-4F24-9099-3B6E66DAB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13D9-D395-4652-B498-194E180BDCED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4F6FB-02D3-4B34-B271-3C88F2B6D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23A1F-4327-4350-9E72-9B63B31DD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DD9A-81FD-404B-B13D-77DDFA8235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412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CC807-4293-4A79-8F2E-ABF111BC8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BB685-0DE4-4A5E-A762-5EADDBF53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17BB3-544A-4D40-8C5E-6239E792F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13D9-D395-4652-B498-194E180BDCED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FB75F-E884-444A-A64B-4A91343BA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D862C-9F6B-4FAD-8303-F50314AD8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DD9A-81FD-404B-B13D-77DDFA8235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272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447EF-2692-4CA3-AD8F-49B5C7CC8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FC3D0-874E-4BD1-B74D-9BA8A0C04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7A559-C270-4E96-9054-F8BD6094E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13D9-D395-4652-B498-194E180BDCED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3CC11-E076-4ECB-8846-536921245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5A860-754C-4BAC-B096-A5AB5C34C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DD9A-81FD-404B-B13D-77DDFA8235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420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AC586-BAA1-4C14-ADD1-B76F54758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EAF67-14E5-4736-A489-2C3806C10F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F3576-ADBF-4703-8EA6-FCF098E98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A635E3-D6A3-41BB-8A45-C14FFC535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13D9-D395-4652-B498-194E180BDCED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129A3-FF66-4598-A501-8B281F234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C4D79-4AD1-4E3C-A9BD-9650A19EE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DD9A-81FD-404B-B13D-77DDFA8235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146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2E0E2-ECB6-43C0-A4EB-DEC86A74A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C192B-706D-4592-9AE8-BA1377F8A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7DA052-7EE3-4761-8502-DB8B0A4BF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FEEB57-D4F7-4730-85EB-6513F7252A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97B060-45BF-4F2D-A3E4-B2C6F02CEC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A2915B-3625-43E2-BAC1-281C870BB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13D9-D395-4652-B498-194E180BDCED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8BDB7D-DDEA-4053-8071-00E7CCE00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3AB012-8037-42CC-9F5A-B4D9839F2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DD9A-81FD-404B-B13D-77DDFA8235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004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23811-2C40-4AE0-9ECF-87CF9DF74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8FDD5F-ED85-4921-83FC-B62C560E3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13D9-D395-4652-B498-194E180BDCED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591C06-CD27-4D9A-B8E3-11597BB86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BC72A-6A53-4BD1-9030-65111ADE7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DD9A-81FD-404B-B13D-77DDFA8235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98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8F7F38-AFD7-485B-A52C-811B9B1A5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13D9-D395-4652-B498-194E180BDCED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939691-5CA7-4878-A6D0-5C11D56C7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FFDC42-7160-472B-B1B8-DFB135550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DD9A-81FD-404B-B13D-77DDFA8235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458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0BEC9-CF48-462A-B467-E0D91F0A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E2725-ACBD-46F2-BDFA-62E8C699F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6F31CA-9D3D-467B-869D-3091C2CB6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CC694-DEB8-48DD-B1EB-33D0A560C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13D9-D395-4652-B498-194E180BDCED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BDBA73-B243-4028-976A-214D1E0B0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B5C6D-B5AE-4080-91A4-A4FB220CF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DD9A-81FD-404B-B13D-77DDFA8235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797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562FE-4153-4B3A-BDD2-44268620F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014A15-3EB9-4BE6-8528-6E058CF4A4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C1D322-2C4E-4797-AB4C-3B2FEED7C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8BA68-6914-433F-88C8-910BDB4FD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13D9-D395-4652-B498-194E180BDCED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E6FE5-9FC6-4D4A-ACB7-C9D95555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FA40B-136D-4BB6-835D-2511341E1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DD9A-81FD-404B-B13D-77DDFA8235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000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5325A1-A2AF-4B83-B0F7-713C82C44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66368-75EF-4F36-B83B-DF7840A97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57A02-8B66-4C01-AD64-B2AE2F04D8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713D9-D395-4652-B498-194E180BDCED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7C1FA-A3FE-4F1F-AB63-14F8586575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FB88-806C-45E3-98C2-C8EAB239A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5DD9A-81FD-404B-B13D-77DDFA8235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741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E518EC-45E5-46A8-B3C4-9032D0FD6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03" y="210448"/>
            <a:ext cx="4828908" cy="313797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CF9F78-4CF2-4E08-88E0-F9AB54BF5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04" y="3801792"/>
            <a:ext cx="4828908" cy="139218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12684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2</cp:revision>
  <dcterms:created xsi:type="dcterms:W3CDTF">2022-12-15T18:10:00Z</dcterms:created>
  <dcterms:modified xsi:type="dcterms:W3CDTF">2022-12-15T18:28:54Z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2022-12-15T18:10:00Z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dc151358-5cb8-4bae-8ef8-872e61dc1d14</vt:lpwstr>
  </property>
  <property fmtid="{D5CDD505-2E9C-101B-9397-08002B2CF9AE}" pid="8" name="MSIP_Label_19540963-e559-4020-8a90-fe8a502c2801_ContentBits">
    <vt:lpwstr>0</vt:lpwstr>
  </property>
</Properties>
</file>