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081-7D09-45DC-9723-F321B8569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8BAEF-2234-4C7B-ABCF-73015651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A557-053B-4A15-8AC8-7B05A909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AF11-A261-4DC6-929F-DF0E73BD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F508-0AB5-42AB-BEFE-7BAA36C0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F26A-3FDB-4F31-AD99-25C964A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F143F-4FDE-4DB9-8AAB-1B28B60A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4DB6-1E3D-4F23-AEBD-CDBA5E7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7D0F-7712-42AD-936B-FC8E0942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9D40-4B48-40F9-992F-C3E2CE3E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4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24B30-D3E2-4861-B55B-C53F3292A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37C88-EBB8-4858-9090-798F6F25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C8EA-A021-4FD7-8E4D-44D955F3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D8ED-7AE1-4987-81D3-176867CE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33CA-95DE-4395-8FAC-780B62A6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9E2C-B7CF-4580-BD33-4728E15D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D2F3-378E-4B03-AA80-DE076AC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A40B-3CCA-4705-841B-0A9AE236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2EBC-04CE-401C-8341-349B027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DA7B-22FB-40EF-9D1F-81B6F1A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9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6393-CACE-4185-935B-916F8BF0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B4E7-7B16-4F49-B4AB-1CC9A64A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7DA2-7C7C-4615-A51C-939E4BAE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6DB78-F00A-4866-8F33-DD1FE45F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696F-BDEB-4B70-BB88-DFA536BC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0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34EB-599E-44DD-9231-C59C0C0A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D785-798D-40A3-9C25-BDAE4592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04DFF-AE68-455F-9B5A-5E4EF0335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966A9-7645-4F43-9246-34C44B1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13D0-EC00-477C-B97E-3D15430F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335D-272D-42D3-9B96-2ECD072C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5DAA-E705-410D-8E3E-7B0100EE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DB51F-AF40-4A35-8E9C-927F595B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0CE3F-1FE5-470D-AC63-4E65F7C8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570E2-A3C3-4488-BE9A-F550705B8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1087-CA13-42AF-876E-14F657765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0A46E-03F7-4DC0-993B-E494B1A2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06225-25A0-4920-A0A4-A70D125A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876C8-1770-4D20-92A0-0400D348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BB9-3B36-45B1-9759-9871B04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FBDE9-A60D-4124-9672-7CEAF59C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C1351-CC1A-4346-A6EB-50F3ADD7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05A41-E33D-4B11-B446-7E19DA86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2B19B-DAD4-417C-9DED-77C17614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463CD-4EDE-4F70-9C40-C5A564B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20F6-D643-4974-8A60-515C42F3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AFC0-EC57-4AB6-99EC-FCFDD0F2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FD80-286E-441A-8F3C-0F265D0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00FF-747F-4EF3-B2EF-F240D7C3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DA05-8B1A-4497-B5C4-37DD6F78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7A92-F893-4129-ABB8-BCFFA449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F392D-8935-4073-8E41-FFC6F538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6DC6-1660-4D95-A121-DC7A5600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BDF21-8A54-4BF6-B4C7-CE8870B4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D8EBC-212F-4DE6-B917-2BB375406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CDC0-DEEC-4ADD-B5D1-17777153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2C604-E4CA-4361-8B60-9B4AF1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7E13-06EF-4C9E-A950-CD590697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2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EE444-4AE2-45C1-863E-B6DE469D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559F-DF2C-492C-B4EB-8C25C21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6544-B96B-47A0-8ECC-8381B5350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B765-BD24-4BFC-A75D-49B40C02772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7467-093D-46CE-A62A-E6B6BFFC2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E817-EA6F-4232-9921-2584B9258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7A4B-7A03-4C76-AD58-569F518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5903F-31AE-4242-8E8E-A8A4D8E9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t="25816" r="37559" b="62269"/>
          <a:stretch/>
        </p:blipFill>
        <p:spPr>
          <a:xfrm>
            <a:off x="4114800" y="252919"/>
            <a:ext cx="4280171" cy="6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9BFA1A-8ADE-412C-9124-E69B1EC4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" r="1106"/>
          <a:stretch/>
        </p:blipFill>
        <p:spPr>
          <a:xfrm>
            <a:off x="107974" y="208435"/>
            <a:ext cx="6108002" cy="38056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0347DD-168D-487D-9CE0-F139E8431F1E}"/>
              </a:ext>
            </a:extLst>
          </p:cNvPr>
          <p:cNvSpPr/>
          <p:nvPr/>
        </p:nvSpPr>
        <p:spPr>
          <a:xfrm>
            <a:off x="1597947" y="3044758"/>
            <a:ext cx="416314" cy="364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4DB92-552C-44F0-817B-4D5A197670D2}"/>
              </a:ext>
            </a:extLst>
          </p:cNvPr>
          <p:cNvSpPr/>
          <p:nvPr/>
        </p:nvSpPr>
        <p:spPr>
          <a:xfrm>
            <a:off x="5442984" y="3623552"/>
            <a:ext cx="685442" cy="2675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EDEE7-C4BC-42CA-A576-8E252958FEE4}"/>
              </a:ext>
            </a:extLst>
          </p:cNvPr>
          <p:cNvSpPr/>
          <p:nvPr/>
        </p:nvSpPr>
        <p:spPr>
          <a:xfrm>
            <a:off x="413780" y="1341414"/>
            <a:ext cx="2271054" cy="1178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B32D6-59EA-41B8-8BE1-BB1EE9EE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32" y="208435"/>
            <a:ext cx="5751451" cy="38056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098E0A-9EBF-4EDF-B3CD-4615B6F89377}"/>
              </a:ext>
            </a:extLst>
          </p:cNvPr>
          <p:cNvSpPr/>
          <p:nvPr/>
        </p:nvSpPr>
        <p:spPr>
          <a:xfrm>
            <a:off x="6401857" y="2176561"/>
            <a:ext cx="1711011" cy="17436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0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2B5B9-90E5-4EA5-B93F-450BA3771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2" t="46383" r="34013" b="8794"/>
          <a:stretch/>
        </p:blipFill>
        <p:spPr>
          <a:xfrm>
            <a:off x="214010" y="175096"/>
            <a:ext cx="7406811" cy="56809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250855-A182-4E33-B811-4F4B050AA779}"/>
              </a:ext>
            </a:extLst>
          </p:cNvPr>
          <p:cNvSpPr/>
          <p:nvPr/>
        </p:nvSpPr>
        <p:spPr>
          <a:xfrm>
            <a:off x="1678379" y="165368"/>
            <a:ext cx="490889" cy="359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EE49B-72EB-4DA3-BE88-EB1F99AC892E}"/>
              </a:ext>
            </a:extLst>
          </p:cNvPr>
          <p:cNvSpPr/>
          <p:nvPr/>
        </p:nvSpPr>
        <p:spPr>
          <a:xfrm>
            <a:off x="2149811" y="753894"/>
            <a:ext cx="2743201" cy="2869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E3CC4-0FEC-4752-8C11-7A7F289DD197}"/>
              </a:ext>
            </a:extLst>
          </p:cNvPr>
          <p:cNvSpPr/>
          <p:nvPr/>
        </p:nvSpPr>
        <p:spPr>
          <a:xfrm>
            <a:off x="2758150" y="1174615"/>
            <a:ext cx="782718" cy="2942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3F2481-4E3A-417C-BEFF-A2A85D709E9F}"/>
              </a:ext>
            </a:extLst>
          </p:cNvPr>
          <p:cNvSpPr/>
          <p:nvPr/>
        </p:nvSpPr>
        <p:spPr>
          <a:xfrm>
            <a:off x="204281" y="1940665"/>
            <a:ext cx="5301573" cy="1347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5542-062A-4614-9923-23A45DB1083A}"/>
              </a:ext>
            </a:extLst>
          </p:cNvPr>
          <p:cNvSpPr txBox="1"/>
          <p:nvPr/>
        </p:nvSpPr>
        <p:spPr>
          <a:xfrm>
            <a:off x="2473771" y="1550882"/>
            <a:ext cx="514705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b="1" dirty="0"/>
              <a:t>Upsert: </a:t>
            </a:r>
            <a:r>
              <a:rPr lang="en-IN" sz="1400" dirty="0"/>
              <a:t>It works only on relational database not on csv, excel &amp; text.</a:t>
            </a:r>
          </a:p>
        </p:txBody>
      </p:sp>
    </p:spTree>
    <p:extLst>
      <p:ext uri="{BB962C8B-B14F-4D97-AF65-F5344CB8AC3E}">
        <p14:creationId xmlns:p14="http://schemas.microsoft.com/office/powerpoint/2010/main" val="424730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2023-02-02T10:56:04Z</dcterms:created>
  <dcterms:modified xsi:type="dcterms:W3CDTF">2023-02-02T11:28:52Z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2023-02-02T10:56:05Z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9d3f85ca-eb26-4c71-b0ec-bf0614a812cc</vt:lpwstr>
  </property>
  <property fmtid="{D5CDD505-2E9C-101B-9397-08002B2CF9AE}" pid="8" name="MSIP_Label_19540963-e559-4020-8a90-fe8a502c2801_ContentBits">
    <vt:lpwstr>0</vt:lpwstr>
  </property>
</Properties>
</file>