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41373-071A-4807-9702-1275F096B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D0C69-D782-490A-A4DA-2BB4AC1EB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8B02B-E2C3-4BA8-B160-44F09137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597D-B7A2-4079-803C-31974D751861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EEAE4-9AD6-4B98-90C5-94E060B7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6F181-540A-4284-8A57-FEA43FBC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11F1-6FA8-4788-A202-0745C869D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85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45CD-9BE3-4072-B0DA-8ECB2FFB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32A94-9FD4-4F13-905F-0C01A940C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F5179-4F89-425F-BFC9-AEEA1871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597D-B7A2-4079-803C-31974D751861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F989E-E18A-46F6-912B-5AB8A041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BC349-BB71-4A4D-BCDD-2556841F6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11F1-6FA8-4788-A202-0745C869D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07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934E8E-37E1-4D9F-BC98-EBD80D3EE7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4F8BE-6AC8-4790-8ACC-3772F2373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77AD9-26D4-4A6C-9A05-242E8A478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597D-B7A2-4079-803C-31974D751861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614F7-B879-42E7-A25D-550F34A44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742FB-ED88-4209-9E0E-1DEDD3A2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11F1-6FA8-4788-A202-0745C869D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37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51469-3476-4195-BB67-C1AAF721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7DF70-4BA5-4CFA-A0FC-C1DDF46D3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45D78-479D-4929-8546-BB233D395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597D-B7A2-4079-803C-31974D751861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064C5-BB23-4142-900F-DC683821C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DCFFF-6DC8-4181-A5E4-D6919E1B2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11F1-6FA8-4788-A202-0745C869D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73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DCD6E-D792-4A8A-AB13-A1BCFF731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FF5D7-2988-4AF9-B121-17C381D33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C0830-B94A-4847-9B0D-0E1C96786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597D-B7A2-4079-803C-31974D751861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F712D-D96C-44A3-853C-F78928A0A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B5488-AC8B-4022-9E73-0FA83371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11F1-6FA8-4788-A202-0745C869D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57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46280-D60B-4AF9-B374-7ACB7F50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636C8-0C69-4E57-BAA5-0C7044A9D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4C4A7-D6D0-4300-9628-681CB7F40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3D002-3C99-45CB-A80D-660161C73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597D-B7A2-4079-803C-31974D751861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3F02E-734F-473B-9B55-6FFD26F0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53D83-A013-473F-9C3E-83862B7E9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11F1-6FA8-4788-A202-0745C869D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715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24358-9820-4986-A2EA-1B3912C9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DDEF9-0E50-4E0E-9AD2-CB45795C3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97A65-55D2-4707-98EC-AB6948031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688977-D985-4A2F-96DF-1EADF9F6C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A49F02-C3E7-4C47-AF19-19CB7B634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FBEDA1-89CE-46B4-89B3-28B5FDE8B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597D-B7A2-4079-803C-31974D751861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7E1E10-2146-41DE-96DF-D30D6976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458BD0-1FD3-4AF0-8929-D5C4B3AE8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11F1-6FA8-4788-A202-0745C869D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561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529BA-EF82-40EC-BF2A-76A98468D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2EC49-6309-4AD6-8098-37ACB0C6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597D-B7A2-4079-803C-31974D751861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B12E9-B1D9-4B2E-A3A4-99A89B5AB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1348A-403D-4623-838A-EC0AC2E5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11F1-6FA8-4788-A202-0745C869D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86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65BDEC-8C22-4657-A93F-D0E9281DB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597D-B7A2-4079-803C-31974D751861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774BEF-785A-4719-8D75-031E826DF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46726-E3DB-4F6D-A8B5-0BF56D716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11F1-6FA8-4788-A202-0745C869D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070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5F2B5-F689-4B47-B304-3229C9E3E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E2876-A80D-4BB0-8272-64693022F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E8F80-079A-4FA8-AD28-924EBE20E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066A1-1E1D-4912-8810-E9AE59CAD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597D-B7A2-4079-803C-31974D751861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AFA36-CF39-4C24-BD84-5EA69686A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48F12-CBE8-4F21-B406-4B06D8EC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11F1-6FA8-4788-A202-0745C869D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42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C4196-D652-47EB-99AB-8E4A403E1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D1DC97-58A6-46C3-A988-127001AEAB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4F3D9-E162-4D08-A3C4-AD4C326C8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56896-5306-471E-A06C-D85118FB2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597D-B7A2-4079-803C-31974D751861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E2FEA-B9D8-454C-81A1-C86820E63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6E252-F530-4AA9-8624-34ED2AEE9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11F1-6FA8-4788-A202-0745C869D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92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046DDE-C89A-4403-8109-34B8E945D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A8FC9-F219-4FB4-9FF0-15740C314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4D24A-908F-4D93-944E-A910A2684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3597D-B7A2-4079-803C-31974D751861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F5423-80CA-46C0-8528-2D01875FC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F9704-BC7D-4B71-9869-094ABB98F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511F1-6FA8-4788-A202-0745C869D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367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AC7913-1825-47D1-B4A1-3D81C9989C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0" t="14842" r="1624" b="5661"/>
          <a:stretch/>
        </p:blipFill>
        <p:spPr>
          <a:xfrm>
            <a:off x="132333" y="103518"/>
            <a:ext cx="11959148" cy="610022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D358AAA-CE59-472F-8A87-64A644380F17}"/>
              </a:ext>
            </a:extLst>
          </p:cNvPr>
          <p:cNvSpPr/>
          <p:nvPr/>
        </p:nvSpPr>
        <p:spPr>
          <a:xfrm>
            <a:off x="428017" y="93789"/>
            <a:ext cx="2217906" cy="4606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BCB673-81A0-4FB7-A1D0-B0EF39012F65}"/>
              </a:ext>
            </a:extLst>
          </p:cNvPr>
          <p:cNvSpPr/>
          <p:nvPr/>
        </p:nvSpPr>
        <p:spPr>
          <a:xfrm>
            <a:off x="122605" y="2746447"/>
            <a:ext cx="1424093" cy="2302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1F1AA4-60D3-40F6-9939-0B10DA1D40A5}"/>
              </a:ext>
            </a:extLst>
          </p:cNvPr>
          <p:cNvSpPr/>
          <p:nvPr/>
        </p:nvSpPr>
        <p:spPr>
          <a:xfrm>
            <a:off x="2210808" y="2286004"/>
            <a:ext cx="2049907" cy="4604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83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09A12D-EFF0-4CA3-BD04-C92F2504D2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03" t="30362" r="2098" b="6952"/>
          <a:stretch/>
        </p:blipFill>
        <p:spPr>
          <a:xfrm>
            <a:off x="176719" y="116731"/>
            <a:ext cx="11838562" cy="581971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2C1821-9B6D-48FE-85D2-63FC3189F68F}"/>
              </a:ext>
            </a:extLst>
          </p:cNvPr>
          <p:cNvSpPr/>
          <p:nvPr/>
        </p:nvSpPr>
        <p:spPr>
          <a:xfrm>
            <a:off x="236093" y="2889120"/>
            <a:ext cx="11709473" cy="23345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5BA0A6-E667-48DC-8E81-E5B2797553D4}"/>
              </a:ext>
            </a:extLst>
          </p:cNvPr>
          <p:cNvSpPr/>
          <p:nvPr/>
        </p:nvSpPr>
        <p:spPr>
          <a:xfrm>
            <a:off x="236093" y="1663434"/>
            <a:ext cx="2448741" cy="23345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43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478562-146E-4436-9292-A2917884A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60" y="100424"/>
            <a:ext cx="11945566" cy="187144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7828EC-24AA-40AC-9676-32895D1B1B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8" t="15036" r="11407" b="31164"/>
          <a:stretch/>
        </p:blipFill>
        <p:spPr>
          <a:xfrm>
            <a:off x="126460" y="2130353"/>
            <a:ext cx="11945566" cy="457662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85C821-7315-48F9-AC4A-DCB4996B0BC1}"/>
              </a:ext>
            </a:extLst>
          </p:cNvPr>
          <p:cNvSpPr/>
          <p:nvPr/>
        </p:nvSpPr>
        <p:spPr>
          <a:xfrm>
            <a:off x="447471" y="2120625"/>
            <a:ext cx="2490281" cy="4606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4370CF-26DC-48E5-9785-EDB3CD3E78DE}"/>
              </a:ext>
            </a:extLst>
          </p:cNvPr>
          <p:cNvSpPr/>
          <p:nvPr/>
        </p:nvSpPr>
        <p:spPr>
          <a:xfrm>
            <a:off x="126460" y="5629069"/>
            <a:ext cx="1001949" cy="2561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C102B0-D790-4D4C-AF5E-0ABFF193CEB5}"/>
              </a:ext>
            </a:extLst>
          </p:cNvPr>
          <p:cNvSpPr/>
          <p:nvPr/>
        </p:nvSpPr>
        <p:spPr>
          <a:xfrm>
            <a:off x="2496765" y="4085376"/>
            <a:ext cx="1001949" cy="2561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E53143-5016-45B2-A8D2-71EAAD8F5E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381" t="36596" r="16548" b="46241"/>
          <a:stretch/>
        </p:blipFill>
        <p:spPr>
          <a:xfrm>
            <a:off x="1702338" y="4996774"/>
            <a:ext cx="10372929" cy="170997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2C202D9-15DF-4530-BC25-ABE2112A2FFA}"/>
              </a:ext>
            </a:extLst>
          </p:cNvPr>
          <p:cNvSpPr/>
          <p:nvPr/>
        </p:nvSpPr>
        <p:spPr>
          <a:xfrm>
            <a:off x="1692610" y="5319650"/>
            <a:ext cx="2052539" cy="13871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0C78C7-8A94-40DD-B710-53A21B21CC67}"/>
              </a:ext>
            </a:extLst>
          </p:cNvPr>
          <p:cNvCxnSpPr>
            <a:stCxn id="9" idx="3"/>
          </p:cNvCxnSpPr>
          <p:nvPr/>
        </p:nvCxnSpPr>
        <p:spPr>
          <a:xfrm>
            <a:off x="3498714" y="4213459"/>
            <a:ext cx="509082" cy="783315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910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111FFC-21C1-4642-AED7-0B793DDC0C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1" t="50000" r="37825" b="20000"/>
          <a:stretch/>
        </p:blipFill>
        <p:spPr>
          <a:xfrm>
            <a:off x="155642" y="150779"/>
            <a:ext cx="8696527" cy="292884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942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79495E-4220-4C7C-82CB-2DF74DA02F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37" t="35035" r="45449" b="7659"/>
          <a:stretch/>
        </p:blipFill>
        <p:spPr>
          <a:xfrm>
            <a:off x="204281" y="223736"/>
            <a:ext cx="7694579" cy="561120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7536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5</cp:revision>
  <dcterms:created xsi:type="dcterms:W3CDTF">2023-01-26T18:05:05Z</dcterms:created>
  <dcterms:modified xsi:type="dcterms:W3CDTF">2023-01-26T18:50:44Z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2023-01-26T18:05:05Z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a0d7ad41-8872-4a65-9a33-a01a061fb89a</vt:lpwstr>
  </property>
  <property fmtid="{D5CDD505-2E9C-101B-9397-08002B2CF9AE}" pid="8" name="MSIP_Label_19540963-e559-4020-8a90-fe8a502c2801_ContentBits">
    <vt:lpwstr>0</vt:lpwstr>
  </property>
</Properties>
</file>