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7" r:id="rId4"/>
    <p:sldId id="27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2C5-D637-4272-B66A-7445F944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29BF-D226-4B86-9EC3-D3A500A1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A730-1677-45A0-9715-92FAD82F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8E87-5722-4EBD-A75A-92AAF400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F366-E28D-4F14-B26A-7847435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ADE-D6B6-41E8-95BB-AC45D0CC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78F8A-089F-48DE-BEB4-CA061D993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64FD-380F-4067-8FB3-78445971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A079-61BF-4F79-B63A-5213911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85B4-D352-4522-B3F0-A80F6FD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6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4E4ED-1C7B-4068-A493-5F00BA23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88181-7279-4748-AE9C-3866C588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45F4-9630-4C40-A377-2313DEAA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5B4A-0C83-4CA0-A46C-7EBF9BEB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D258-2CC2-4237-A5D5-2D076C49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F94-329F-4C85-944A-DA846C77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2FA8-3A4D-4ECE-9B7F-034FBAB1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9E8D-EDD3-4886-9761-EE699325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BA9B-EDF3-452C-A558-9C4B34C8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861B-75AC-4795-8092-992F78FC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6FC-2EFF-4A7B-BA9B-52ED803E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FE0C-7F80-48F2-9C65-EECCFB28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7099-445F-4D34-95D4-5A72B3F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B04C-8F29-4965-B08F-A4B4100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D31B-0596-498E-80DE-C0A67F8E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AEF6-B1CA-4AA9-8D31-8431AF85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84F2-580D-4414-BCA6-17467CA1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1EEEA-3C63-411E-B404-E1052F4F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F7CD-FE9F-4C56-9BA2-8349F7B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3C61-37CB-4776-82DB-DE2CCFAC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BE0F-CDD0-4EC0-9DE1-8BAA3047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3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BB58-5202-42A3-B16B-B7731504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B7C1-9437-434E-AE64-AF514FCA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F14C-F2D0-4B2F-8F7C-325C6844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0EF17-F655-4C90-AE61-A42E5C9D9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514FB-EBC7-4BE9-BBF2-EA176BF3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61299-40E0-4290-BF6B-DB56FB8C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3EBBB-22DD-492B-876E-3BC10B40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74D0F-A73F-48E0-855D-7FB85B6B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8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BF54-47D2-4F89-8382-3C54478F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7953C-5908-4F9E-97CD-DAEFB4BF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F381D-51DE-462A-ABA5-813962AF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573C-A098-42C1-A564-7EFC8BCD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37B7-D762-47A5-9274-D285A8CB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9BFCB-F42A-465F-97C5-A774DF5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0FE01-9908-49A5-B9E6-AE33B24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9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3B99-924A-4A48-A341-248E7026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F3F0-C94E-43C6-A163-0FCDFDBD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AC8A-7713-4AF6-B845-CFC9796B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68CFF-580E-474C-BC25-D9EF4175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5A3A-13AD-4150-AAD2-908A036B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DF2F-BADF-4B44-91C6-8BEE933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786A-29EB-4EBA-B0DD-B5F9A1A3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5AAA0-30E8-408E-B731-7C46C139B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13238-4523-42FA-8DBF-23A30155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F06E-55E0-4DD2-BD80-5D304DE6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D8D0-6C7E-44F2-B9FB-C519D21D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DA1B-76DE-4463-830E-25CA2F05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F1B0B-4526-4268-BC47-353C6E66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3C6A-CA94-4229-8F95-2151596B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523C-42DF-47CC-B92D-5D0A70E0D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BE42-3F72-48E0-ADBA-C32BA21B89B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F1C1-9536-46C7-9139-6255F4320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67A9-6924-45AB-B57B-8BF9F2EA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D28E-FE69-4F68-A246-6FC8507AA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3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47677-31EA-485F-99CA-50D96023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6" t="42127" r="27896" b="22128"/>
          <a:stretch/>
        </p:blipFill>
        <p:spPr>
          <a:xfrm>
            <a:off x="282101" y="223736"/>
            <a:ext cx="10088513" cy="33852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68F018-635E-4FD5-96AC-C496B3E82B6D}"/>
              </a:ext>
            </a:extLst>
          </p:cNvPr>
          <p:cNvSpPr/>
          <p:nvPr/>
        </p:nvSpPr>
        <p:spPr>
          <a:xfrm>
            <a:off x="6314536" y="1147313"/>
            <a:ext cx="4056078" cy="2461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96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5A1BC-4138-45D3-8412-89BF883E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3" t="29565" r="61624" b="35507"/>
          <a:stretch/>
        </p:blipFill>
        <p:spPr>
          <a:xfrm>
            <a:off x="63649" y="198783"/>
            <a:ext cx="5474615" cy="3585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CD124-91D3-4032-BCF5-DC9ACB28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0" t="34184" r="54846" b="30638"/>
          <a:stretch/>
        </p:blipFill>
        <p:spPr>
          <a:xfrm>
            <a:off x="5612854" y="198783"/>
            <a:ext cx="6506923" cy="35860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6A87F-EE1B-44B9-A8F1-915C401D9478}"/>
              </a:ext>
            </a:extLst>
          </p:cNvPr>
          <p:cNvSpPr/>
          <p:nvPr/>
        </p:nvSpPr>
        <p:spPr>
          <a:xfrm>
            <a:off x="491706" y="2616740"/>
            <a:ext cx="1531647" cy="1167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C2794-1229-45D5-8B06-A9D144C17EB5}"/>
              </a:ext>
            </a:extLst>
          </p:cNvPr>
          <p:cNvSpPr/>
          <p:nvPr/>
        </p:nvSpPr>
        <p:spPr>
          <a:xfrm>
            <a:off x="6005233" y="2632953"/>
            <a:ext cx="1533703" cy="1151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7E163-A5B7-4C1A-A241-CE2574E09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8" t="33192" r="39066" b="30497"/>
          <a:stretch/>
        </p:blipFill>
        <p:spPr>
          <a:xfrm>
            <a:off x="165369" y="184825"/>
            <a:ext cx="9426103" cy="38983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55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6E1B4-B535-4C1B-9DA8-0D461923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5" t="29078" r="38711" b="30355"/>
          <a:stretch/>
        </p:blipFill>
        <p:spPr>
          <a:xfrm>
            <a:off x="233463" y="262647"/>
            <a:ext cx="7461116" cy="33978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94E9A-08D5-4ABA-81FE-0F18DC914A62}"/>
              </a:ext>
            </a:extLst>
          </p:cNvPr>
          <p:cNvSpPr txBox="1"/>
          <p:nvPr/>
        </p:nvSpPr>
        <p:spPr>
          <a:xfrm>
            <a:off x="4350285" y="1316741"/>
            <a:ext cx="199214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Execution time increases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FD353-7D80-4ED1-AC72-861B6438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37" y="2300941"/>
            <a:ext cx="2212941" cy="13585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14E0B-66A4-4C7D-B2C4-03C138560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20"/>
          <a:stretch/>
        </p:blipFill>
        <p:spPr>
          <a:xfrm>
            <a:off x="5161534" y="2666828"/>
            <a:ext cx="2473174" cy="9926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9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2023-01-15T14:04:57Z</dcterms:created>
  <dcterms:modified xsi:type="dcterms:W3CDTF">2023-01-15T15:08:25Z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2023-01-15T14:04:58Z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4f7a0f85-b02b-41fc-9de5-e235cfb1f92f</vt:lpwstr>
  </property>
  <property fmtid="{D5CDD505-2E9C-101B-9397-08002B2CF9AE}" pid="8" name="MSIP_Label_19540963-e559-4020-8a90-fe8a502c2801_ContentBits">
    <vt:lpwstr>0</vt:lpwstr>
  </property>
</Properties>
</file>