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D0C-5961-4F29-8E5A-E42373424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3AB63-4953-4294-B119-A37E3478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6C7D-D51A-414B-81BD-658E3480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E3565-ECC6-4FFC-8C40-F12D7404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D89D0-C641-44FE-A12D-170A74FF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4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AFF9-843B-462C-A072-A3756896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C8D1A-0565-4884-BB35-F3DF33EBB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D6771-F76A-4D3F-A65D-6CBA13DC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0418-3A6E-4169-869F-C491C5F6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25D7-D320-4AEC-BA4A-788809BA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2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E8758-C47B-44F2-9CCD-A0F7E4549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048B3-28DF-44F8-80EE-82BBC3B4E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658-B765-43B7-850C-BDDC7006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3E059-7B4E-48A7-882B-8B5E2607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79C71-235B-4F04-A596-00463059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5FDB-C2F1-4F43-89EC-FE62A47F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DBE1-9559-4E66-96FD-B66219D1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2572-EB3D-4B3F-815A-0F3C03B5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1763C-D0BA-4EB7-9ACB-CC0FE000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34E2-36D8-4FCA-AC3C-4D2EE2DF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3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ECF8-132D-4D82-B9AE-069AB5A3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DB5A0-B3A2-42BA-A36F-C443F3748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BCB4-844D-48D9-8E74-3C54EC31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7FED7-E57C-443A-9EB2-809EB3E1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A5E03-D521-4803-B5F8-9FEFBDA8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40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D460-A0CE-4B85-8D76-0AED17D7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4245-46E4-4908-91A9-C6443C451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8859F-ABCD-44B7-B561-875CBC095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308F9-0FC8-4DD9-8767-BF09D986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0E5F5-855E-48FC-AF9F-CC36B3D8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5C139-E484-41B6-A18C-969FF706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44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5033-14EA-45EE-B386-410A21EC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30F91-D924-459C-9881-23C80BDC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9DAFF-8E9C-4058-8A2A-B701AD80D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38D58-1EDB-4D8A-973E-632229924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34EF4-4459-4D7A-9816-A8551268F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3D6F2-1381-4814-8905-75F00569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B9F58-4E76-4B20-BBCE-63049D6F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3F2C5-CAFE-4895-80A5-22965E01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81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022E-D25A-4A84-96E6-78ED7825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FED2A-A123-4DB8-82DF-7CC68CFE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87849-C81C-43CD-977D-4CE4087D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4E911-451A-4141-8871-AAFAB26D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0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C13CF-047F-49E7-AB05-2E3A8FE5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88C98-87B1-413D-82FB-FF9FFF97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001CE-1ACF-4D4B-B0E8-8B48EEC7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64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0D10-A9D7-4A85-A70F-97AC63B3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C673-E2EC-49C3-8FF6-BA415572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7137E-8CE2-44B8-90F7-36EF89FAB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59F75-9236-4448-9BC7-DB41FE9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5441F-2139-4D87-BD67-FFDE9C48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59006-0B29-4F81-A5E6-464F1732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27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13F5-E89C-4557-8F84-E8B59691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A1B32-F7E3-40F3-871A-8FBBEE7FB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346CD-B496-4710-80CA-C198F62E3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0EE2F-F69B-4532-8EBD-07599D35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5CB7-ECD2-4F4E-96F3-D0110FEAC67D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C8FAC-3F7A-4A1B-8BC6-70DADF7D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51EAC-63FA-4DC2-B962-E9439FCC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4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8C70D-8C58-4CBE-8E56-4D6ED55A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5A942-9583-4737-BC83-A0775E5A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5E0A1-2405-48F1-BF2C-42A2E5700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55CB7-ECD2-4F4E-96F3-D0110FEAC67D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B5BD-C1BA-468A-9F5D-B0AB9A760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9F0AA-904C-4584-9E38-B21A87352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6E65-4BBE-4A3F-A21F-DD772AA1C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8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Anuganti Suresh (Consultant)</dc:creator>
  <cp:lastModifiedBy>Anuganti Suresh (Consultant)</cp:lastModifiedBy>
  <cp:revision>1</cp:revision>
  <dcterms:created xsi:type="dcterms:W3CDTF">2023-01-15T15:11:17Z</dcterms:created>
  <dcterms:modified xsi:type="dcterms:W3CDTF">2023-01-15T15:12:34Z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2023-01-15T15:11:17Z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02117d25-0cba-444a-908d-68a8e4f10cb0</vt:lpwstr>
  </property>
  <property fmtid="{D5CDD505-2E9C-101B-9397-08002B2CF9AE}" pid="8" name="MSIP_Label_19540963-e559-4020-8a90-fe8a502c2801_ContentBits">
    <vt:lpwstr>0</vt:lpwstr>
  </property>
</Properties>
</file>