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C1C5D-BD33-4FDD-918D-9AA421A77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F0D81-D0D4-4964-BD86-8988055C8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B9D30-52E8-47BA-882D-72DC80289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1F1A-76CB-4E79-B86D-224220257F5E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23D6D-46E3-4AFB-9386-7825936F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21622-332D-4750-AA98-9D5E982C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28DC-E143-4F51-A63C-E8AAD5A56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165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327FB-25A5-4DF1-BBE4-AD582969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BBE26-1060-491C-994D-2D73490CD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537F1-8BBB-4911-AF87-EA92C2D33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1F1A-76CB-4E79-B86D-224220257F5E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58A71-969E-4EFE-B56D-A36827BE8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A3FAE-CB69-4402-BF72-8F2E543E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28DC-E143-4F51-A63C-E8AAD5A56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14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1A30F4-AF4C-4982-90FF-CFFBFEAF1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76EE0-47E1-4623-BC05-FE4E46EF0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1F022-05F4-4640-B990-F701AD62C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1F1A-76CB-4E79-B86D-224220257F5E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4E5DA-8624-4655-A6EE-1CC5D0436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79439-20B2-46DE-A4B4-0BDBBB02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28DC-E143-4F51-A63C-E8AAD5A56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79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5E06-EDA9-4862-AA48-A757D5E6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5FF67-1539-4D6F-9DF9-FEC6A8AB0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A4816-0552-4EB7-BB88-339D3E12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1F1A-76CB-4E79-B86D-224220257F5E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AEB0B-BC3F-4772-B42C-B6EC9C03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3C5B6-CBFC-4E62-9180-C807AC43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28DC-E143-4F51-A63C-E8AAD5A56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552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42814-EA9B-4BBE-8FA6-BDA8EAD7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06BFE-49BC-420F-A1F7-6B860F557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4C18B-352A-4510-BB65-D847A2362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1F1A-76CB-4E79-B86D-224220257F5E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24CDB-0224-4A97-9E18-D6A6CD33C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0356-CCA9-460A-B8F4-D85954BC3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28DC-E143-4F51-A63C-E8AAD5A56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40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5DECA-807A-4FCF-AE92-B15275E1E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A22B5-4AA3-4D6A-BE85-D14997AAB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FE5BD-FA33-4ED2-83E4-099145FF9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E766A-CCC0-45F6-8EC0-5ADD66CF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1F1A-76CB-4E79-B86D-224220257F5E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37A03-AD12-4B2B-B419-A3C60A99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AA5B2-7F25-43F9-B7BE-B93BE470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28DC-E143-4F51-A63C-E8AAD5A56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33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3B60-460C-4E45-B753-7494E54A6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C79AF-66A2-4368-9FDA-39FC8649A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76DD5-230A-4559-B4F7-78516F5F0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ECD613-1BC7-4BBA-8AFF-9278C7B14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57A686-ECEF-49A1-994A-035BF6EAC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84AFE-6386-40C4-B0F4-C136C4F92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1F1A-76CB-4E79-B86D-224220257F5E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6980C4-652F-45DB-8290-43215F45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0A87BB-0657-4849-AD05-544AA33C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28DC-E143-4F51-A63C-E8AAD5A56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64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2BEC1-D611-42D0-8148-14094545A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D6B8E-9043-47C1-B54D-62EA029B8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1F1A-76CB-4E79-B86D-224220257F5E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8A862-9D17-4F01-B177-7C0B7001B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60C15-04D6-4B97-8128-DD530E423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28DC-E143-4F51-A63C-E8AAD5A56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91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49CC58-D076-4C72-8812-04D72A04C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1F1A-76CB-4E79-B86D-224220257F5E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F577A-EF97-4DC1-B0DE-B8AF4FF6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7C8CC-DE37-4215-A284-9FE11CE4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28DC-E143-4F51-A63C-E8AAD5A56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65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3AA8E-E8AB-45FC-B2A5-9B803E06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0FA0E-6B23-4327-A1A3-EA12E9214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0A6D9-A276-4AA1-B9A3-1649162A6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0CCB5-89B0-4690-B58F-B4897FB8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1F1A-76CB-4E79-B86D-224220257F5E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4740E-46CA-4982-A2B9-C7973AE66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06147-D305-485D-BC5F-12030129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28DC-E143-4F51-A63C-E8AAD5A56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65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ED0E-DA86-4C72-86C3-B5BE13129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EE8B42-B9B4-437C-A8CD-708EE35EA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B998E-0019-4753-A271-4C56CDDAD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E3F5E-EBED-493B-AAAB-BBD345EB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1F1A-76CB-4E79-B86D-224220257F5E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A3060-04E1-4052-833F-42D9F07EA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360EF-1FDF-424D-A8AA-FE65FE04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28DC-E143-4F51-A63C-E8AAD5A56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81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ACA916-D651-4CA4-9F39-DF02C15DD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D4B90-C48B-4B56-A40A-5AD667D43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25C89-2DE9-4BD8-A362-D28D8EB4A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81F1A-76CB-4E79-B86D-224220257F5E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DA52B-E194-45B7-9E5B-C8C361DC0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CAF60-EC59-4217-B90D-AC6290A1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528DC-E143-4F51-A63C-E8AAD5A56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49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A47677-31EA-485F-99CA-50D9602350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6" t="42127" r="27896" b="22128"/>
          <a:stretch/>
        </p:blipFill>
        <p:spPr>
          <a:xfrm>
            <a:off x="282101" y="223736"/>
            <a:ext cx="10088513" cy="338522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68F018-635E-4FD5-96AC-C496B3E82B6D}"/>
              </a:ext>
            </a:extLst>
          </p:cNvPr>
          <p:cNvSpPr/>
          <p:nvPr/>
        </p:nvSpPr>
        <p:spPr>
          <a:xfrm>
            <a:off x="7091466" y="301557"/>
            <a:ext cx="642023" cy="330740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96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25A1BC-4138-45D3-8412-89BF883ED5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3" t="29565" r="61624" b="35507"/>
          <a:stretch/>
        </p:blipFill>
        <p:spPr>
          <a:xfrm>
            <a:off x="63649" y="198783"/>
            <a:ext cx="5474615" cy="358527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3CD124-91D3-4032-BCF5-DC9ACB283A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60" t="34184" r="54846" b="30638"/>
          <a:stretch/>
        </p:blipFill>
        <p:spPr>
          <a:xfrm>
            <a:off x="5612854" y="198783"/>
            <a:ext cx="6506923" cy="358603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832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1333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2</cp:revision>
  <dcterms:created xsi:type="dcterms:W3CDTF">2023-01-15T14:09:11Z</dcterms:created>
  <dcterms:modified xsi:type="dcterms:W3CDTF">2023-01-15T14:17:18Z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2023-01-15T14:09:11Z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0d3a7e3d-4c44-4ff0-b9ef-50b5fe448ad2</vt:lpwstr>
  </property>
  <property fmtid="{D5CDD505-2E9C-101B-9397-08002B2CF9AE}" pid="8" name="MSIP_Label_19540963-e559-4020-8a90-fe8a502c2801_ContentBits">
    <vt:lpwstr>0</vt:lpwstr>
  </property>
</Properties>
</file>