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9" r:id="rId14"/>
    <p:sldId id="288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14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49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33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17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11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54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23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0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62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02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29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358D9-F76F-46AD-9D6B-2EEC1DAB290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09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C35024-D7D5-4ED4-B1F9-806B313DA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48" b="1709"/>
          <a:stretch/>
        </p:blipFill>
        <p:spPr>
          <a:xfrm>
            <a:off x="288234" y="806654"/>
            <a:ext cx="4065105" cy="337378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8F78FC-51BC-45E4-AFA7-B32384169AE4}"/>
              </a:ext>
            </a:extLst>
          </p:cNvPr>
          <p:cNvSpPr txBox="1"/>
          <p:nvPr/>
        </p:nvSpPr>
        <p:spPr>
          <a:xfrm>
            <a:off x="1104933" y="427381"/>
            <a:ext cx="2509790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Types of SQL Window Functions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575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131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3FBBF3-4E40-46C5-B858-3759171FF255}"/>
              </a:ext>
            </a:extLst>
          </p:cNvPr>
          <p:cNvSpPr txBox="1"/>
          <p:nvPr/>
        </p:nvSpPr>
        <p:spPr>
          <a:xfrm>
            <a:off x="4991370" y="2633870"/>
            <a:ext cx="2209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Dense_Rank()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464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90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3FBBF3-4E40-46C5-B858-3759171FF255}"/>
              </a:ext>
            </a:extLst>
          </p:cNvPr>
          <p:cNvSpPr txBox="1"/>
          <p:nvPr/>
        </p:nvSpPr>
        <p:spPr>
          <a:xfrm>
            <a:off x="4548025" y="2587688"/>
            <a:ext cx="2627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PERCENT_Rank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005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9166DA-51DD-4ED4-A925-94022A6A0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1" y="139988"/>
            <a:ext cx="4667972" cy="31994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DDB6FA-BC11-4147-81C4-3D53566EC9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74" t="756" r="2224" b="1107"/>
          <a:stretch/>
        </p:blipFill>
        <p:spPr>
          <a:xfrm>
            <a:off x="5089237" y="139988"/>
            <a:ext cx="2281382" cy="65471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03AC5-5B35-47AA-8BDD-F7C0D44686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76" t="602" r="2396" b="907"/>
          <a:stretch/>
        </p:blipFill>
        <p:spPr>
          <a:xfrm>
            <a:off x="7638473" y="139988"/>
            <a:ext cx="3163654" cy="654713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DE7F49-2015-41E1-B897-ACD313A7FD20}"/>
              </a:ext>
            </a:extLst>
          </p:cNvPr>
          <p:cNvSpPr/>
          <p:nvPr/>
        </p:nvSpPr>
        <p:spPr>
          <a:xfrm>
            <a:off x="7638473" y="277091"/>
            <a:ext cx="3163654" cy="480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34B009-1006-4A52-80C0-1E61F6F8273F}"/>
              </a:ext>
            </a:extLst>
          </p:cNvPr>
          <p:cNvSpPr/>
          <p:nvPr/>
        </p:nvSpPr>
        <p:spPr>
          <a:xfrm>
            <a:off x="7638473" y="757382"/>
            <a:ext cx="3163654" cy="932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6A2E9D-3C2F-409B-99E0-0D39BBEC5AA1}"/>
              </a:ext>
            </a:extLst>
          </p:cNvPr>
          <p:cNvSpPr/>
          <p:nvPr/>
        </p:nvSpPr>
        <p:spPr>
          <a:xfrm>
            <a:off x="7638473" y="1690255"/>
            <a:ext cx="3163654" cy="1293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9A7E4A-4FF8-4C01-9CCE-05F7C2246490}"/>
              </a:ext>
            </a:extLst>
          </p:cNvPr>
          <p:cNvSpPr/>
          <p:nvPr/>
        </p:nvSpPr>
        <p:spPr>
          <a:xfrm>
            <a:off x="7638473" y="2987963"/>
            <a:ext cx="3163654" cy="789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0D450B-A9F8-4194-8028-628BE6A04B74}"/>
              </a:ext>
            </a:extLst>
          </p:cNvPr>
          <p:cNvSpPr/>
          <p:nvPr/>
        </p:nvSpPr>
        <p:spPr>
          <a:xfrm>
            <a:off x="7638473" y="3777673"/>
            <a:ext cx="3163654" cy="1108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2D8DCF-7BF4-4C48-9EE1-CCEFCCF6E1AC}"/>
              </a:ext>
            </a:extLst>
          </p:cNvPr>
          <p:cNvSpPr/>
          <p:nvPr/>
        </p:nvSpPr>
        <p:spPr>
          <a:xfrm>
            <a:off x="7638473" y="4886036"/>
            <a:ext cx="3163654" cy="480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509DF7-D14C-4262-B69C-96B24789D3B5}"/>
              </a:ext>
            </a:extLst>
          </p:cNvPr>
          <p:cNvSpPr/>
          <p:nvPr/>
        </p:nvSpPr>
        <p:spPr>
          <a:xfrm>
            <a:off x="7638473" y="6326909"/>
            <a:ext cx="3163654" cy="369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BE7590-E342-4539-AF6D-A3B95B23FCDA}"/>
              </a:ext>
            </a:extLst>
          </p:cNvPr>
          <p:cNvSpPr/>
          <p:nvPr/>
        </p:nvSpPr>
        <p:spPr>
          <a:xfrm>
            <a:off x="7638473" y="5370945"/>
            <a:ext cx="3163654" cy="946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952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3FBBF3-4E40-46C5-B858-3759171FF255}"/>
              </a:ext>
            </a:extLst>
          </p:cNvPr>
          <p:cNvSpPr txBox="1"/>
          <p:nvPr/>
        </p:nvSpPr>
        <p:spPr>
          <a:xfrm>
            <a:off x="5032313" y="2592926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IN" sz="2800" dirty="0"/>
              <a:t>NTILE()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552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31" t="5795" r="759"/>
          <a:stretch/>
        </p:blipFill>
        <p:spPr>
          <a:xfrm>
            <a:off x="309489" y="267286"/>
            <a:ext cx="5444198" cy="517025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882683" y="3235569"/>
            <a:ext cx="1252025" cy="717453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882682" y="3949691"/>
            <a:ext cx="1252025" cy="717453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882682" y="4667144"/>
            <a:ext cx="1252025" cy="77039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895600" y="3232238"/>
            <a:ext cx="987081" cy="118501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895599" y="4417255"/>
            <a:ext cx="987081" cy="102028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016372" y="3232237"/>
            <a:ext cx="879226" cy="2205303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336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57" y="306191"/>
            <a:ext cx="702652" cy="49576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209822" y="2743200"/>
            <a:ext cx="56270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342" y="306191"/>
            <a:ext cx="1596734" cy="49576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2525205" y="759655"/>
            <a:ext cx="1012872" cy="177253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525204" y="2532185"/>
            <a:ext cx="1012872" cy="1378633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525204" y="3910818"/>
            <a:ext cx="1012872" cy="1340143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752" y="306191"/>
            <a:ext cx="1605072" cy="49576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04" y="306191"/>
            <a:ext cx="702652" cy="49576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5260569" y="2743200"/>
            <a:ext cx="56270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75952" y="759655"/>
            <a:ext cx="1012872" cy="88626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6575952" y="1642183"/>
            <a:ext cx="1012872" cy="88626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6575952" y="2538779"/>
            <a:ext cx="1012872" cy="88626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6575952" y="3425044"/>
            <a:ext cx="1012872" cy="88626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6573953" y="4311309"/>
            <a:ext cx="1012872" cy="95248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4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3FBBF3-4E40-46C5-B858-3759171FF255}"/>
              </a:ext>
            </a:extLst>
          </p:cNvPr>
          <p:cNvSpPr txBox="1"/>
          <p:nvPr/>
        </p:nvSpPr>
        <p:spPr>
          <a:xfrm>
            <a:off x="4847485" y="2905780"/>
            <a:ext cx="2497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Row_Number( 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035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72936A1-192D-4B19-A6D9-E2092AEE3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0" t="2538" r="6166" b="13356"/>
          <a:stretch/>
        </p:blipFill>
        <p:spPr>
          <a:xfrm>
            <a:off x="337929" y="964097"/>
            <a:ext cx="4581941" cy="23953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E42B2F-E04B-4C4D-91DA-9F10D023932E}"/>
              </a:ext>
            </a:extLst>
          </p:cNvPr>
          <p:cNvSpPr txBox="1"/>
          <p:nvPr/>
        </p:nvSpPr>
        <p:spPr>
          <a:xfrm>
            <a:off x="218661" y="178904"/>
            <a:ext cx="539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1_ROW_NUMBER()-</a:t>
            </a:r>
            <a:r>
              <a:rPr lang="en-IN" dirty="0" err="1"/>
              <a:t>basic_Window-Function_SQL.ipynb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EDA909-FC1B-4571-B219-273505327D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0" t="4159" r="4828" b="7750"/>
          <a:stretch/>
        </p:blipFill>
        <p:spPr>
          <a:xfrm>
            <a:off x="5294244" y="964097"/>
            <a:ext cx="4091592" cy="239533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904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FB5B5-08E9-41B1-834C-E92E1EED90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2"/>
          <a:stretch/>
        </p:blipFill>
        <p:spPr>
          <a:xfrm>
            <a:off x="275394" y="747920"/>
            <a:ext cx="3573953" cy="498695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809816-BEFB-4527-89F0-8E9E52DDD1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0" r="7315" b="1102"/>
          <a:stretch/>
        </p:blipFill>
        <p:spPr>
          <a:xfrm>
            <a:off x="3925964" y="747921"/>
            <a:ext cx="3373759" cy="498695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6C618B-A7EE-4772-9AA1-9A2E44FCA263}"/>
              </a:ext>
            </a:extLst>
          </p:cNvPr>
          <p:cNvSpPr txBox="1"/>
          <p:nvPr/>
        </p:nvSpPr>
        <p:spPr>
          <a:xfrm>
            <a:off x="477078" y="178906"/>
            <a:ext cx="485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2_ROW_NUMBER()_Window-</a:t>
            </a:r>
            <a:r>
              <a:rPr lang="en-IN" dirty="0" err="1"/>
              <a:t>Function_SQL.ipynb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2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3D680D-56E5-46E4-85FB-31FF516360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0" r="7315" b="1102"/>
          <a:stretch/>
        </p:blipFill>
        <p:spPr>
          <a:xfrm>
            <a:off x="298173" y="139148"/>
            <a:ext cx="3422509" cy="505901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E8C498-83C2-4F6E-BAC2-45865D0415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94" b="861"/>
          <a:stretch/>
        </p:blipFill>
        <p:spPr>
          <a:xfrm>
            <a:off x="3805314" y="139147"/>
            <a:ext cx="3774277" cy="505901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018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D39B3F-93D3-4609-BF29-C37F986A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34" y="577709"/>
            <a:ext cx="2145817" cy="3122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BF1FFD-059D-4D8E-82F9-6FCF510968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3" t="2076" r="5576" b="2233"/>
          <a:stretch/>
        </p:blipFill>
        <p:spPr>
          <a:xfrm>
            <a:off x="2445024" y="587647"/>
            <a:ext cx="3349488" cy="426772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4CCB0A-15FF-4961-BE30-8FB3C8EB6C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61" t="4417" r="5125" b="4548"/>
          <a:stretch/>
        </p:blipFill>
        <p:spPr>
          <a:xfrm>
            <a:off x="6725479" y="587647"/>
            <a:ext cx="2799522" cy="284259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93A444-90E3-4983-8771-AF286CC9B645}"/>
              </a:ext>
            </a:extLst>
          </p:cNvPr>
          <p:cNvSpPr txBox="1"/>
          <p:nvPr/>
        </p:nvSpPr>
        <p:spPr>
          <a:xfrm>
            <a:off x="1749287" y="79513"/>
            <a:ext cx="1766702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Partition By; Order By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2DC380-7FE8-4A34-AB0E-50264B2D14AF}"/>
              </a:ext>
            </a:extLst>
          </p:cNvPr>
          <p:cNvSpPr/>
          <p:nvPr/>
        </p:nvSpPr>
        <p:spPr>
          <a:xfrm>
            <a:off x="4273827" y="834887"/>
            <a:ext cx="1192696" cy="7056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6AEABC-33CF-4642-BF91-6216E8E1E4BE}"/>
              </a:ext>
            </a:extLst>
          </p:cNvPr>
          <p:cNvSpPr/>
          <p:nvPr/>
        </p:nvSpPr>
        <p:spPr>
          <a:xfrm>
            <a:off x="4273829" y="1540564"/>
            <a:ext cx="1192696" cy="11827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0F635-470C-4372-88C0-657334584AF7}"/>
              </a:ext>
            </a:extLst>
          </p:cNvPr>
          <p:cNvSpPr/>
          <p:nvPr/>
        </p:nvSpPr>
        <p:spPr>
          <a:xfrm>
            <a:off x="4273827" y="2721510"/>
            <a:ext cx="1192696" cy="21338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05E2C8-91AB-446E-BED4-CA5ADB9B8BF3}"/>
              </a:ext>
            </a:extLst>
          </p:cNvPr>
          <p:cNvSpPr/>
          <p:nvPr/>
        </p:nvSpPr>
        <p:spPr>
          <a:xfrm>
            <a:off x="229634" y="577708"/>
            <a:ext cx="5574817" cy="4277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AC1F89-B663-4659-8AEA-2C7FBCF714A0}"/>
              </a:ext>
            </a:extLst>
          </p:cNvPr>
          <p:cNvSpPr txBox="1"/>
          <p:nvPr/>
        </p:nvSpPr>
        <p:spPr>
          <a:xfrm>
            <a:off x="7368209" y="89452"/>
            <a:ext cx="1380699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Pagination (CTE)</a:t>
            </a: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C5BCF3-8177-44CC-B8F4-81E3D7CFC9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71" t="61304" r="45625" b="9421"/>
          <a:stretch/>
        </p:blipFill>
        <p:spPr>
          <a:xfrm>
            <a:off x="6725479" y="4263886"/>
            <a:ext cx="4542183" cy="238937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0F57147-DAE8-4E6A-ACE9-F27C2B7F563C}"/>
              </a:ext>
            </a:extLst>
          </p:cNvPr>
          <p:cNvSpPr/>
          <p:nvPr/>
        </p:nvSpPr>
        <p:spPr>
          <a:xfrm>
            <a:off x="10611680" y="4263886"/>
            <a:ext cx="655982" cy="23893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939559-52CD-4CB3-945E-1BD1E19B0D3A}"/>
              </a:ext>
            </a:extLst>
          </p:cNvPr>
          <p:cNvSpPr txBox="1"/>
          <p:nvPr/>
        </p:nvSpPr>
        <p:spPr>
          <a:xfrm>
            <a:off x="6452477" y="3817289"/>
            <a:ext cx="50930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ROW_NUMBER() OVER(ORDER BY EMPNAME) + 100 AS ROWNUM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15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3FBBF3-4E40-46C5-B858-3759171FF255}"/>
              </a:ext>
            </a:extLst>
          </p:cNvPr>
          <p:cNvSpPr txBox="1"/>
          <p:nvPr/>
        </p:nvSpPr>
        <p:spPr>
          <a:xfrm>
            <a:off x="5493912" y="2693505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Rank( 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72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59E1EE-9DFC-4EFE-B1EB-38EFCC438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6" y="201888"/>
            <a:ext cx="3761156" cy="2650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F6D79D-74A8-4692-BB38-A051E5F2CE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4" t="1599" r="4437" b="3323"/>
          <a:stretch/>
        </p:blipFill>
        <p:spPr>
          <a:xfrm>
            <a:off x="3925956" y="209446"/>
            <a:ext cx="5187450" cy="399480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A2D2F0-C8D2-49E2-BF22-7713F820D6AA}"/>
              </a:ext>
            </a:extLst>
          </p:cNvPr>
          <p:cNvSpPr/>
          <p:nvPr/>
        </p:nvSpPr>
        <p:spPr>
          <a:xfrm>
            <a:off x="168967" y="209446"/>
            <a:ext cx="8944440" cy="40023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EB9B2-58C1-4025-B35A-5024F013D195}"/>
              </a:ext>
            </a:extLst>
          </p:cNvPr>
          <p:cNvSpPr/>
          <p:nvPr/>
        </p:nvSpPr>
        <p:spPr>
          <a:xfrm>
            <a:off x="7634028" y="910983"/>
            <a:ext cx="1152163" cy="93769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D7849E-42D5-4E58-AF81-637C07639E0F}"/>
              </a:ext>
            </a:extLst>
          </p:cNvPr>
          <p:cNvSpPr/>
          <p:nvPr/>
        </p:nvSpPr>
        <p:spPr>
          <a:xfrm>
            <a:off x="7634027" y="2098708"/>
            <a:ext cx="1152163" cy="93769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97E246-F529-4812-9B7F-07A92FC93DB0}"/>
              </a:ext>
            </a:extLst>
          </p:cNvPr>
          <p:cNvSpPr/>
          <p:nvPr/>
        </p:nvSpPr>
        <p:spPr>
          <a:xfrm>
            <a:off x="7634027" y="3034023"/>
            <a:ext cx="1152163" cy="48443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A3F8B0-1435-4BF9-A428-E330FE0CC5E8}"/>
              </a:ext>
            </a:extLst>
          </p:cNvPr>
          <p:cNvSpPr/>
          <p:nvPr/>
        </p:nvSpPr>
        <p:spPr>
          <a:xfrm>
            <a:off x="7634027" y="3518453"/>
            <a:ext cx="1152163" cy="68579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8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269370-41EF-498B-AA80-5FB9AD066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77" y="120718"/>
            <a:ext cx="3817517" cy="3546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341182-3145-44D0-BD1A-F8A33CCB4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3" t="1819" r="2301" b="2096"/>
          <a:stretch/>
        </p:blipFill>
        <p:spPr>
          <a:xfrm>
            <a:off x="4005469" y="130657"/>
            <a:ext cx="4958926" cy="539549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41E224-853D-4C21-9FA1-AF10377641E9}"/>
              </a:ext>
            </a:extLst>
          </p:cNvPr>
          <p:cNvSpPr/>
          <p:nvPr/>
        </p:nvSpPr>
        <p:spPr>
          <a:xfrm>
            <a:off x="137077" y="120719"/>
            <a:ext cx="8837257" cy="54054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65D959-CED0-49B8-BE9E-C1FCDEABACCE}"/>
              </a:ext>
            </a:extLst>
          </p:cNvPr>
          <p:cNvSpPr/>
          <p:nvPr/>
        </p:nvSpPr>
        <p:spPr>
          <a:xfrm>
            <a:off x="7211303" y="264940"/>
            <a:ext cx="1425801" cy="728973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23FEB-6223-44CA-885A-BAECA4B99341}"/>
              </a:ext>
            </a:extLst>
          </p:cNvPr>
          <p:cNvSpPr/>
          <p:nvPr/>
        </p:nvSpPr>
        <p:spPr>
          <a:xfrm>
            <a:off x="7211302" y="997226"/>
            <a:ext cx="1425801" cy="54333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BD568F-19AE-450F-9C87-E4A1D6145D89}"/>
              </a:ext>
            </a:extLst>
          </p:cNvPr>
          <p:cNvSpPr/>
          <p:nvPr/>
        </p:nvSpPr>
        <p:spPr>
          <a:xfrm>
            <a:off x="7211301" y="1540564"/>
            <a:ext cx="1425801" cy="54333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A82307-088E-4D00-8ED7-C5B78044139D}"/>
              </a:ext>
            </a:extLst>
          </p:cNvPr>
          <p:cNvSpPr/>
          <p:nvPr/>
        </p:nvSpPr>
        <p:spPr>
          <a:xfrm>
            <a:off x="7211301" y="2083903"/>
            <a:ext cx="1425801" cy="54333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D5159D-3EB5-42B6-8570-F553F976D3B0}"/>
              </a:ext>
            </a:extLst>
          </p:cNvPr>
          <p:cNvSpPr/>
          <p:nvPr/>
        </p:nvSpPr>
        <p:spPr>
          <a:xfrm>
            <a:off x="7211300" y="2793620"/>
            <a:ext cx="1425801" cy="54333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E42A0E-3EF2-412B-B498-4919EF64A8AC}"/>
              </a:ext>
            </a:extLst>
          </p:cNvPr>
          <p:cNvSpPr/>
          <p:nvPr/>
        </p:nvSpPr>
        <p:spPr>
          <a:xfrm>
            <a:off x="7211299" y="3336958"/>
            <a:ext cx="1425801" cy="54333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2AC6A5-BEF3-4FCF-BE31-E3F2D71416D9}"/>
              </a:ext>
            </a:extLst>
          </p:cNvPr>
          <p:cNvSpPr/>
          <p:nvPr/>
        </p:nvSpPr>
        <p:spPr>
          <a:xfrm>
            <a:off x="7211299" y="3880296"/>
            <a:ext cx="1425801" cy="54333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6F4B70-5CD2-471C-9436-1B75A4E5EE75}"/>
              </a:ext>
            </a:extLst>
          </p:cNvPr>
          <p:cNvSpPr/>
          <p:nvPr/>
        </p:nvSpPr>
        <p:spPr>
          <a:xfrm>
            <a:off x="7211298" y="4423635"/>
            <a:ext cx="1425801" cy="110252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3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70</Words>
  <Application>Microsoft Office PowerPoint</Application>
  <PresentationFormat>Widescreen</PresentationFormat>
  <Paragraphs>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Anuganti Suresh (Consultant)</cp:lastModifiedBy>
  <cp:revision>4</cp:revision>
  <dcterms:created xsi:type="dcterms:W3CDTF">2022-10-15T12:50:07Z</dcterms:created>
  <dcterms:modified xsi:type="dcterms:W3CDTF">2022-10-17T11:49:04Z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2022-10-17T11:46:37Z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e16bba4f-c98b-45f2-8669-d17bdcc33224</vt:lpwstr>
  </property>
  <property fmtid="{D5CDD505-2E9C-101B-9397-08002B2CF9AE}" pid="8" name="MSIP_Label_19540963-e559-4020-8a90-fe8a502c2801_ContentBits">
    <vt:lpwstr>0</vt:lpwstr>
  </property>
</Properties>
</file>