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E844-772B-4F18-B0CD-C87CFD0B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9E52-D1DD-43D9-873A-59D15A35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B527-8757-4C90-B285-07EBAAD7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E39A-9801-48A1-9DC6-B9A8FB50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9DA9-66A7-413A-8041-38FA8E11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3015-6F02-4BF7-8C2A-41A473C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BF60-27A7-4FAA-8542-4CBE4717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CEDC-88B7-4FB8-9725-DB1E99CC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0F00-35FE-4B52-9A55-FCD99B9E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BBAA-0255-4001-A29A-782F4997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FE407-6904-48CB-8B49-37289C19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AC9D-C9A3-4626-A66D-61433F2B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E86F-29F8-4B6A-8446-ECBD15EA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0A81-EC71-4AD6-A1CD-1F0FE4A0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8AA2-F19A-4F71-A987-D1FE02B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BAA2-8BAE-42EA-AB83-9EA5B0A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2A73-4A54-4CAE-AE4E-8323D6AA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8BFA-B007-4D06-8853-F5D77864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5FF4-3904-4AF5-A3D1-26FA7B16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D985-57A1-4599-AAB9-91AB21F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8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EE4-9B2A-49BF-AAD2-F0324EE2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7056-0CB3-46D0-82F3-8470AD19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E930-5337-4537-9D3F-8E09CA1A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1972-8BB2-47A6-8DE1-E3B46704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82EA-1395-4344-9EF7-81A7F339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5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8F27-60F2-4375-B75A-DDD7F8BA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2EE4-527D-4D3A-A84C-5FFC9C390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EB5A-8193-4D02-A8BC-2A8345BD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BE2D3-2EA6-489B-825E-E4D5B73B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D4B3-625F-42DB-AF98-6AC419D3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9542-BDE0-4ABC-B8BD-3950559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4B3E-6C1C-48E8-A9C5-D393A85C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DEB9-594D-4A34-BD00-EF7510AD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4886-BB33-4754-AF40-8D46D8B3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E6FE4-00EC-495E-BA3C-732D38977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9702-BE2B-473A-B66F-4FE093A1A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AA675-38D1-45BB-B0C5-6C16DA4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1FBED-74A5-42EC-A800-8EAE51C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67AAF-6BBE-40AF-BC9A-ABC99462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8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2382-689C-4F6E-8CB0-7CD0AC1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FB2A6-965A-4FCD-8A40-D71341A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6FD13-466B-47A3-8E59-62AE4F69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E650A-989E-4F27-B220-2B6B201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7644-0A90-4F56-BDAF-0E80DE6B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20448-F98A-431F-902B-FFF1D19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3820F-2E4B-4470-B963-8FCDDF5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888-3356-4B3F-91A7-83D60BA0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BA59-CD37-46CF-8BA5-75293678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2B12F-FC2E-41F5-A77E-BA98A9AC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E02F-E744-4BED-83DC-B14EF250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7FD7-888E-4417-8EEA-6D7035AC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C4760-EB0A-4602-8EAB-174F22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85CA-51F2-44AD-BDA7-D6900AF3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466A9-928F-4179-A9FA-1E715DEF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6F91-1B9C-406C-A2EE-5F91590D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E577-8108-4409-AD18-EF78624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DBBC-4C12-4C5B-B1AF-770A21B1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D730-F558-4635-986A-972637E6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6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4E2F1-3ED9-49D6-AE58-C1D91807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949A-E309-4A65-85F4-5F2C2192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F40E-13E8-4D9F-A8DA-FD29F1891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7823-8BF1-4D74-BCE3-9AEE36571D2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8079-CC71-49E8-8ACB-3DAF112CB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796A-EC44-417A-8A43-0780CD477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660E-D607-4E24-9EE6-97FF5177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3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75C58-ECBC-453D-B514-6DB697B3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" t="27092" r="37116" b="23120"/>
          <a:stretch/>
        </p:blipFill>
        <p:spPr>
          <a:xfrm>
            <a:off x="184825" y="184825"/>
            <a:ext cx="10112276" cy="50778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3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C3AC5-1E5F-49AD-AC88-BC806BE1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59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1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2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2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2022-12-21T15:23:51Z</dcterms:created>
  <dcterms:modified xsi:type="dcterms:W3CDTF">2022-12-21T17:31:17Z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2022-12-21T15:23:53Z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838fc8e6-5549-41b9-b8f5-4ce01de1f122</vt:lpwstr>
  </property>
  <property fmtid="{D5CDD505-2E9C-101B-9397-08002B2CF9AE}" pid="8" name="MSIP_Label_19540963-e559-4020-8a90-fe8a502c2801_ContentBits">
    <vt:lpwstr>0</vt:lpwstr>
  </property>
</Properties>
</file>