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61" r:id="rId5"/>
    <p:sldId id="257" r:id="rId6"/>
    <p:sldId id="260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A9DD8-65A1-4C86-B7EF-7CBB6FBC833F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E908-C814-4C77-8B18-DC4609914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870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A9DD8-65A1-4C86-B7EF-7CBB6FBC833F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E908-C814-4C77-8B18-DC4609914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50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A9DD8-65A1-4C86-B7EF-7CBB6FBC833F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E908-C814-4C77-8B18-DC4609914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328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A9DD8-65A1-4C86-B7EF-7CBB6FBC833F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E908-C814-4C77-8B18-DC4609914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235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A9DD8-65A1-4C86-B7EF-7CBB6FBC833F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E908-C814-4C77-8B18-DC4609914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68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A9DD8-65A1-4C86-B7EF-7CBB6FBC833F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E908-C814-4C77-8B18-DC4609914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379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A9DD8-65A1-4C86-B7EF-7CBB6FBC833F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E908-C814-4C77-8B18-DC4609914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29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A9DD8-65A1-4C86-B7EF-7CBB6FBC833F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E908-C814-4C77-8B18-DC4609914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92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A9DD8-65A1-4C86-B7EF-7CBB6FBC833F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E908-C814-4C77-8B18-DC4609914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08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A9DD8-65A1-4C86-B7EF-7CBB6FBC833F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E908-C814-4C77-8B18-DC4609914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83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A9DD8-65A1-4C86-B7EF-7CBB6FBC833F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E908-C814-4C77-8B18-DC4609914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07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A9DD8-65A1-4C86-B7EF-7CBB6FBC833F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3E908-C814-4C77-8B18-DC4609914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83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4825" t="47265" r="7693" b="44449"/>
          <a:stretch/>
        </p:blipFill>
        <p:spPr>
          <a:xfrm>
            <a:off x="345815" y="534572"/>
            <a:ext cx="7478974" cy="6061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4825" t="34282" r="24344" b="57081"/>
          <a:stretch/>
        </p:blipFill>
        <p:spPr>
          <a:xfrm>
            <a:off x="2731634" y="231282"/>
            <a:ext cx="2077015" cy="2470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553" t="31010" r="81067" b="44759"/>
          <a:stretch/>
        </p:blipFill>
        <p:spPr>
          <a:xfrm>
            <a:off x="345815" y="1711123"/>
            <a:ext cx="1581052" cy="14978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4734" t="19279" r="15113" b="72035"/>
          <a:stretch/>
        </p:blipFill>
        <p:spPr>
          <a:xfrm>
            <a:off x="345815" y="1328863"/>
            <a:ext cx="3207435" cy="22327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96950" y="98474"/>
            <a:ext cx="7627840" cy="31104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4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068" t="32356" r="51877" b="26461"/>
          <a:stretch/>
        </p:blipFill>
        <p:spPr>
          <a:xfrm>
            <a:off x="112540" y="112541"/>
            <a:ext cx="5814116" cy="395302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2014" t="29086" r="46360" b="23029"/>
          <a:stretch/>
        </p:blipFill>
        <p:spPr>
          <a:xfrm>
            <a:off x="6000412" y="112541"/>
            <a:ext cx="6112101" cy="395302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17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608" t="40370" r="59258" b="22888"/>
          <a:stretch/>
        </p:blipFill>
        <p:spPr>
          <a:xfrm>
            <a:off x="236632" y="573312"/>
            <a:ext cx="3353989" cy="20297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4533" t="18949" r="13383" b="71451"/>
          <a:stretch/>
        </p:blipFill>
        <p:spPr>
          <a:xfrm>
            <a:off x="236633" y="161915"/>
            <a:ext cx="3353989" cy="2511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4359" t="35579" r="15121" b="8811"/>
          <a:stretch/>
        </p:blipFill>
        <p:spPr>
          <a:xfrm>
            <a:off x="3823896" y="573312"/>
            <a:ext cx="2307101" cy="236337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84141" y="80099"/>
            <a:ext cx="5946856" cy="28565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799" y="94167"/>
            <a:ext cx="4517145" cy="155175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4176" t="22163" r="51442" b="22644"/>
          <a:stretch/>
        </p:blipFill>
        <p:spPr>
          <a:xfrm>
            <a:off x="6265798" y="1719636"/>
            <a:ext cx="4517145" cy="407679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182881" y="84406"/>
            <a:ext cx="10600061" cy="57120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411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419" t="22163" r="47874" b="19183"/>
          <a:stretch/>
        </p:blipFill>
        <p:spPr>
          <a:xfrm>
            <a:off x="267287" y="211016"/>
            <a:ext cx="5036234" cy="429064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15028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0235" t="35049" r="10248" b="11105"/>
          <a:stretch/>
        </p:blipFill>
        <p:spPr>
          <a:xfrm>
            <a:off x="3460652" y="126603"/>
            <a:ext cx="1673359" cy="17162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392" t="41235" r="59064" b="37419"/>
          <a:stretch/>
        </p:blipFill>
        <p:spPr>
          <a:xfrm>
            <a:off x="253220" y="126604"/>
            <a:ext cx="3151162" cy="10947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4745" y="112955"/>
            <a:ext cx="4979266" cy="17299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3528" t="22163" r="44089" b="19183"/>
          <a:stretch/>
        </p:blipFill>
        <p:spPr>
          <a:xfrm>
            <a:off x="154745" y="1927273"/>
            <a:ext cx="4979963" cy="387471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00870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1101" t="35433" r="9707" b="11106"/>
          <a:stretch/>
        </p:blipFill>
        <p:spPr>
          <a:xfrm>
            <a:off x="3357349" y="227768"/>
            <a:ext cx="2183165" cy="22478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176" t="34279" r="59424" b="21843"/>
          <a:stretch/>
        </p:blipFill>
        <p:spPr>
          <a:xfrm>
            <a:off x="168812" y="185564"/>
            <a:ext cx="3193367" cy="229005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8475" y="109182"/>
            <a:ext cx="5472332" cy="24190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3743" t="22356" r="44199" b="19760"/>
          <a:stretch/>
        </p:blipFill>
        <p:spPr>
          <a:xfrm>
            <a:off x="98474" y="2604572"/>
            <a:ext cx="5472332" cy="423437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8115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473" t="29471" r="7761" b="24567"/>
          <a:stretch/>
        </p:blipFill>
        <p:spPr>
          <a:xfrm>
            <a:off x="196948" y="829994"/>
            <a:ext cx="8370278" cy="255165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0790" t="13125" r="20610" b="77805"/>
          <a:stretch/>
        </p:blipFill>
        <p:spPr>
          <a:xfrm>
            <a:off x="2994549" y="475956"/>
            <a:ext cx="2775076" cy="24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54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</dc:creator>
  <cp:lastModifiedBy>SURESH</cp:lastModifiedBy>
  <cp:revision>9</cp:revision>
  <dcterms:created xsi:type="dcterms:W3CDTF">2022-10-07T17:04:21Z</dcterms:created>
  <dcterms:modified xsi:type="dcterms:W3CDTF">2022-10-07T19:17:05Z</dcterms:modified>
</cp:coreProperties>
</file>