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7758-32C8-49E3-9309-56D46DC24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125AF-9440-44DD-AA2E-47C3FCD8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0537-3E1C-4E7C-9AC2-4AD0474C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3D02-905F-4608-9F55-F0E3D2BF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0B6B-575B-40A4-8561-4BC66999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68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1366-83CE-4F56-872C-7073C1D4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F3900-E150-4411-9C4B-CB71B6E55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20CE-9428-4D31-B1F5-49A28B64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0FDCC-4868-4ED4-8BFE-E398A154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08B7-6A64-4029-89E3-B2A5128B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2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53EA8-4CF7-48C7-9578-F263E79FC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09FD1-DE9E-4385-AC12-CFCE1B0FA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5AC72-8111-45AF-A4B0-7FFC70ED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1324-F29F-4378-AB7F-6813B46E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BC3C-CCA8-4350-8510-1B2856AC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6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B865-7295-4416-AB62-D61DB7C6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12D2-7E50-435A-A76D-298DA9FC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FBFD-C5B2-449B-BEDF-0756C19B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91601-E0A6-4EE5-9D72-DCE5A6A4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8BD6-65A9-4372-A388-6E56B00C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6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B31A-38B3-45F6-8F41-0E2E33A3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32F1E-01E9-408B-A4BA-81B1F554A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D30B-460C-4882-87D9-1243A3E7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160A0-BC23-45CB-B565-51DD3072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DF49-4F8E-4C85-ACB5-A0C95541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0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0D0A-2226-40F0-A78B-4058D0A3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A19A-21F4-402D-8942-093D06091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B1280-A74B-4100-84E7-0DF598671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70A79-8179-4D57-ACC2-3096F8FC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A4A5F-1602-4CAA-9D3A-9DEB8012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C0C02-1D04-4513-897A-76623B81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00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959D-6129-48D5-9B0B-0157E62C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0C67D-DDBE-413A-8BAC-C4031EEE0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F9600-6886-4CE5-A9AA-9ADFEBAE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95CB2-AAAA-4FFA-98E5-F4A3C3342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3204A-88AD-4D4A-A77F-E60549496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FE711-22F8-4C5E-879D-F098B894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95FDF-60DC-4F8D-ACF7-9573C962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57B35-88FD-4309-8B7A-1A6AC82D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0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ECD3-1500-4F9D-A970-3E1A20CB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2822C-CB5D-4E4D-8046-80DF770A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4F232-B274-4B34-9144-A2AF4AF3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A58DF-8528-4A93-BA76-7236A831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7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935EC-63C0-473E-9418-B35B4C4B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C23C7-3F18-4632-A444-806232B2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36CE6-2CD5-445B-8BC1-3066530C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92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6D8A-C753-485C-9A0C-0102377E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5000-3F8F-4FFD-9330-559123BBD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9C608-554B-4364-ACDE-D2D080418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E8A06-725C-48BF-A85C-26CA2955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DEC13-746F-421C-BB31-AA0FBCA8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266C3-FC31-47C4-B690-3731C3E6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5C27-6957-46A0-BAA4-26FA2435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406A9-125C-4069-8EF4-AFA269878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32EA6-9779-47D9-9D74-1B3DA0EA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66E2C-4959-4F89-ABEF-3BD6021E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AACA-8124-4A72-8ABF-D22B73AD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AA74B-8B70-46BA-A2E6-BCEFE846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47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0D9D4-263F-4970-B6F4-3A234BC3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FFB8-7EF5-4DB4-9ECD-390852F0D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C820-90A5-437F-B330-5166E9442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2429-590D-4B9F-AF64-BEF341922E5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C0DA-C703-4F47-BE0C-1E03113BE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DBC1-FE19-47DC-8C32-E6EAD0C57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1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34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2023-02-19T18:38:39Z</dcterms:created>
  <dcterms:modified xsi:type="dcterms:W3CDTF">2023-02-19T18:38:43Z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2023-02-19T18:38:40Z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72be1969-9f53-49bb-9fab-540955dbb574</vt:lpwstr>
  </property>
  <property fmtid="{D5CDD505-2E9C-101B-9397-08002B2CF9AE}" pid="8" name="MSIP_Label_19540963-e559-4020-8a90-fe8a502c2801_ContentBits">
    <vt:lpwstr>0</vt:lpwstr>
  </property>
</Properties>
</file>