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7" r:id="rId3"/>
    <p:sldId id="256" r:id="rId4"/>
    <p:sldId id="29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C5F6-422B-42A9-B438-9E3E46D32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9E2CF-C90A-47DB-BE51-08288B7AE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DF5BC-14B9-4B75-AD00-82B4B193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887D-681A-400A-A159-8562AB176F9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F6BBA-6635-4A61-9982-195F38DA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5F281-256F-4A43-AA6D-B2553805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F118-54C6-4F9D-8857-798A2C93D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57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5607-FB45-4AF6-8DC8-9DB4D4CB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8613F-2967-47A3-9273-CE9501D6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40081-EB59-4CF3-87EB-5B0577A3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887D-681A-400A-A159-8562AB176F9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DD3B0-2D09-4022-ACE8-9F14E299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EFDA5-7A22-4532-BF5D-A00F9F03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F118-54C6-4F9D-8857-798A2C93D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53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CB3A8-01F7-48A2-8320-5A6FA1523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FA062-C94E-4C87-A11B-66AF2A641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FF053-A097-40C9-ADF7-51988A69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887D-681A-400A-A159-8562AB176F9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5B09F-9E58-4DDD-82DB-92A982DBA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3D7DF-C2DB-4C0F-A6C6-B198E7B2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F118-54C6-4F9D-8857-798A2C93D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169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7D5D-0E38-4929-AFAB-AD73BA505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2491E-D667-4C36-A978-2B1C3AC39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26A92-97A0-4B24-B779-8E2718C1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9126C-8068-4874-B916-785BFDDB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63536-5FC6-42F3-B10F-00FA4419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03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2C37-F814-4B4F-BF04-84E4ED8E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1CBA3-EE74-40FD-BBAA-235141C97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89592-0F64-4E9E-AA9A-7470809B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44FC8-A611-4FBE-BC29-66ED4131B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06DC-3598-4207-BA33-446D0616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77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D0B9-6DB8-464F-89C5-A3C13912C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2B763-8A76-4228-A2D6-DF18C68C0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E9482-0403-42D8-A59B-5E2092F8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67542-D70F-4E90-B6E9-4F474A8F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A36D-FD4B-43C7-AC75-884FE22C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9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F6A8-1541-4277-8ECE-205A9B7A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3C80C-291D-413F-941A-EE5D7D2A8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56F28-E81F-4498-8B35-103B6B696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9BB05-A776-4D18-8648-7B7AE7C0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BE278-CD5E-4BCD-8DDC-30AC94BB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A3B0D-064A-43BF-93F6-6E71AFA8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4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62B4-DBF2-4461-9233-65CB9E5C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5BF33-7F92-4537-80FA-7D03BBF10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EAB49-C68C-45D2-95A5-AAFA8CF93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6520B-10CD-4F81-8392-27C6D1404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B14A9-E32F-43C8-A88A-90B0CC151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1C138-F024-4E8C-AC28-20702367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CFD6C-A9FF-444A-A04D-D124086A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54A89A-5547-4A17-870C-97E82350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48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66BC-CEFC-401B-A573-AA44870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1DDBD-ED25-49B9-8B2D-CAADA86F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B1BD3-6978-4A85-A2C7-AEA70A3F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5A66D-8536-4C20-A79F-EBB4207D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062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78796D-BCF7-4EAC-9475-A9DF1E42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A7061-B396-4521-89C3-063435A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81C89-849E-4235-AFCF-6AD14BCA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07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E39D2-5053-4B51-A453-EDB3EC3CF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6278-6F8A-4F3F-86B2-7B6C3EBAB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9CD37-2E21-4A3A-9C7B-BF1E6150D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03598-3B97-4F8C-B3B2-A924887C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4296B-5BC6-4C4E-9731-838C64DA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132D2-A3FE-40F5-9E4E-900FA351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2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4FEC5-3646-4F13-A91A-ED318AB2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658B5-008C-4912-B587-DF82E2B4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300AD-E7B8-423F-8517-639FAFFFC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887D-681A-400A-A159-8562AB176F9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36581-CAC5-4DD2-84AE-EE21FD55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AF81F-5FDF-4F16-86EA-E5D7DB96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F118-54C6-4F9D-8857-798A2C93D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06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8F2F-30B8-452C-96EF-BB22FE78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52DDF-DE5E-4EBB-8A22-714C03704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C5401-7207-4EBD-8214-22DA66FC1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0C0BA-9836-418C-822F-26538227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3B9E9-40A5-40E1-BB58-DB879A37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9BB5D-2A45-4AB2-B893-465EA94F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34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585A-0083-4C50-8155-533DC709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FD0E0-2158-44B6-BAB4-6FFF0C2F9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DA86-C623-4BD4-A1A1-1D1C522E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9A2C1-737B-43A0-8B7E-29BB7F1C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FDE64-A32B-44F7-BFE1-8E2EFA9A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64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4B4FE-C7E8-4F1C-84EF-A5297CC43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D7F57-D6EF-4CCE-A5F1-35B857244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7924A-D656-45E8-91D4-2BF691F9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F1E00-1C9D-407D-A5A8-5F9FAEBB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8001C-B672-4FE6-B67E-042F79EB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4357-7F41-4012-95D7-D500F59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D175-640E-49DB-A93B-2BBF32A9E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41962-B620-4A4D-A6D4-105654D4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887D-681A-400A-A159-8562AB176F9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971AA-4BE8-47B9-8282-01D634EA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9E0C-6FFF-42ED-A133-1888A748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F118-54C6-4F9D-8857-798A2C93D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90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FEBF3-508D-419F-B112-963F5D36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17F4-AF0C-4852-9FE8-893B31BCC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047E7-61AC-49B1-8A6C-862421146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6BBB0-BB58-4C3A-91C6-358979B5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887D-681A-400A-A159-8562AB176F9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473ED-8E0B-4A5D-9FDE-E27840A31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1234C-F625-447B-80B7-D88E0F8A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F118-54C6-4F9D-8857-798A2C93D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29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4639-DF1D-45C3-B874-E544FF019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AAD3B-7EC8-4552-83BF-B65C5DEEE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9D07C-8053-442A-BB0B-126E77ED8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E5642-EF1F-496E-9B22-70051FA29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05417-FD95-4FA5-AF97-3398359DC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3D616-FD45-4D55-8976-17F53C61B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887D-681A-400A-A159-8562AB176F9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DE2E9-3F4F-4C22-8457-A41D30FD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774D7-B465-4208-A9CC-282AC5A6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F118-54C6-4F9D-8857-798A2C93D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90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3E71-80AD-46B3-8965-B4357666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86D6F-3C79-412C-A40B-193FF9B5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887D-681A-400A-A159-8562AB176F9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29B92C-B0A0-4C0A-85D0-7207C37C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2DE5C-A02C-444D-A561-09B8FCE8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F118-54C6-4F9D-8857-798A2C93D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27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AF447-3C4D-4565-87D1-DCE5520A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887D-681A-400A-A159-8562AB176F9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62FD4-3668-40A5-A2C7-F7F013E9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ED56A-2560-4E62-BC5F-F3B053B4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F118-54C6-4F9D-8857-798A2C93D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53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7AF4-608D-4ADD-B775-063AEA52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8DC1-06AF-46A0-9669-BD1674B7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45845-E8C5-4356-AEB4-0E0C9E73A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26F6B-9983-4304-889C-F1299505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887D-681A-400A-A159-8562AB176F9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842DF-275D-4558-ABDD-95B8C5A7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26A20-9D91-4F6C-8150-D213580A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F118-54C6-4F9D-8857-798A2C93D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28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8ECF8-C664-40B0-B188-DF8F3FB6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34D5D-1346-4572-B8AE-1F464A288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5AF68-6353-4F36-9C07-F1EEF6964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F0888-952D-4156-A82D-AF72CD87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887D-681A-400A-A159-8562AB176F9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E351E-DAC6-4D2D-AE69-7AA0E84D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39B62-E3B7-45D4-A705-AF56FC50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F118-54C6-4F9D-8857-798A2C93D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7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0C9CF-17B3-49D9-9CAE-717D37CDE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4FAD5-EFAA-4E55-976B-9E8AC6DFB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BAA39-BBC3-4729-97CE-01921EB5B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E887D-681A-400A-A159-8562AB176F93}" type="datetimeFigureOut">
              <a:rPr lang="en-IN" smtClean="0"/>
              <a:t>15-12-2022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5FB55-5E83-4F5C-9B6E-6A228305D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11BA6-B07C-467C-B177-06089137F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FF118-54C6-4F9D-8857-798A2C93D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16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368C9-2A2F-49A5-BE56-DD841EE4E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E0E92-B5C4-4C2A-9433-FF244A166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77D8-38CE-4646-9521-FFD53846C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7AE80-BE62-4E50-9E1B-366147C60523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443D4-F165-485B-81DB-DEBBADA8D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614FD-78A3-43B9-A7DB-FF10E00EB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D8A2D-48D5-43A8-B93B-0A580715E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4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65E853-D107-438C-9AE7-477641F28C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78" t="23333" r="61685" b="57537"/>
          <a:stretch/>
        </p:blipFill>
        <p:spPr>
          <a:xfrm>
            <a:off x="109331" y="99392"/>
            <a:ext cx="3071191" cy="11076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64D20E-1015-48A4-97D5-8E412ACF9C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436"/>
          <a:stretch/>
        </p:blipFill>
        <p:spPr>
          <a:xfrm>
            <a:off x="109331" y="1388289"/>
            <a:ext cx="8180335" cy="134178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56D8A2-A4A4-4712-B032-A266379F6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31" y="2954457"/>
            <a:ext cx="3352800" cy="33528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146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689198-69EF-4F42-BF31-7A9D217082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9" t="20000" r="38533" b="41304"/>
          <a:stretch/>
        </p:blipFill>
        <p:spPr>
          <a:xfrm>
            <a:off x="204222" y="176755"/>
            <a:ext cx="5277678" cy="2171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FE5013-6D9F-4A2F-8A10-B4714ABAF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22" y="2459655"/>
            <a:ext cx="3362325" cy="348615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3623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7355EC-4A6D-4CAF-9E72-E9093865DB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5" t="25135" r="6313" b="59393"/>
          <a:stretch/>
        </p:blipFill>
        <p:spPr>
          <a:xfrm>
            <a:off x="250167" y="1037558"/>
            <a:ext cx="6452558" cy="5370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5363BF-F448-489D-A519-7BBE56AD6F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425"/>
          <a:stretch/>
        </p:blipFill>
        <p:spPr>
          <a:xfrm>
            <a:off x="1785669" y="1683629"/>
            <a:ext cx="3381554" cy="702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36E8DB-BE94-4457-AAE7-2007FD0827CA}"/>
              </a:ext>
            </a:extLst>
          </p:cNvPr>
          <p:cNvSpPr txBox="1"/>
          <p:nvPr/>
        </p:nvSpPr>
        <p:spPr>
          <a:xfrm>
            <a:off x="766312" y="461924"/>
            <a:ext cx="5431487" cy="369332"/>
          </a:xfrm>
          <a:prstGeom prst="rect">
            <a:avLst/>
          </a:prstGeom>
          <a:solidFill>
            <a:srgbClr val="FFFF00"/>
          </a:solidFill>
          <a:ln w="158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0" i="0" dirty="0">
                <a:effectLst/>
                <a:latin typeface="-apple-system"/>
              </a:rPr>
              <a:t>How to exit a Databricks Notebook on your own terms? 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602D5D-9847-4247-9524-19E45E2CA1F3}"/>
              </a:ext>
            </a:extLst>
          </p:cNvPr>
          <p:cNvSpPr/>
          <p:nvPr/>
        </p:nvSpPr>
        <p:spPr>
          <a:xfrm>
            <a:off x="250167" y="461924"/>
            <a:ext cx="6452558" cy="1924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28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2</cp:revision>
  <dcterms:created xsi:type="dcterms:W3CDTF">2022-12-15T11:07:28Z</dcterms:created>
  <dcterms:modified xsi:type="dcterms:W3CDTF">2022-12-15T11:24:46Z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2022-12-15T11:07:29Z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372010dd-ada3-4590-924a-c9acb65744bf</vt:lpwstr>
  </property>
  <property fmtid="{D5CDD505-2E9C-101B-9397-08002B2CF9AE}" pid="8" name="MSIP_Label_19540963-e559-4020-8a90-fe8a502c2801_ContentBits">
    <vt:lpwstr>0</vt:lpwstr>
  </property>
</Properties>
</file>