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AF74-5333-44A7-AC74-43D97567B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FF60B-1F51-4E5D-B6AA-094920F13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A2292-33D4-4A08-9DB6-D4633D1E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C18A-4787-4FC7-B0AA-8BDE532AC3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70903-59FC-4B8F-9F35-BDD1D64A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3D651-F1D1-437C-A1EB-692101FE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00BC-8D35-4733-A877-ED5F72DA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18E7-16DB-49B1-A674-92459D2F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FF579-1C1D-4821-9EC9-D13FA938B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72BC6-B0CC-43C8-B6C5-DEC020ED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C18A-4787-4FC7-B0AA-8BDE532AC3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1D09-1A8B-4DD6-BADE-2C70A9F7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D4F78-C4DA-4DF1-B260-B1BE77C9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00BC-8D35-4733-A877-ED5F72DA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6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9BB3A-AA42-4F41-85F6-18465D1C0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92FC5-8D86-45E2-A919-F11900D56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45CA9-0E97-44D6-B048-287E46FC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C18A-4787-4FC7-B0AA-8BDE532AC3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4853E-E54D-4552-AA3D-5F213D5A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C2CC-DE5C-4621-82A7-AED01F05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00BC-8D35-4733-A877-ED5F72DA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3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7B8F-E461-4117-B971-D3CA2130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79F64-F280-4095-AD78-0B84094BE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F9307-A9BF-43ED-933E-A20F0AEE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C18A-4787-4FC7-B0AA-8BDE532AC3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6E1B8-BED7-42D3-977F-52576FDC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62E0-6AF2-4B1B-BA87-D1EC0530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00BC-8D35-4733-A877-ED5F72DA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6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AA91-FEE0-47B2-9524-47394E7D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BD74-88A8-4324-A63E-82AF949BE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92922-80B8-4764-B572-95355979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C18A-4787-4FC7-B0AA-8BDE532AC3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CBD99-7316-4499-B7AA-1155B4B1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D6C2F-4B2E-4352-880B-5EAF0078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00BC-8D35-4733-A877-ED5F72DA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7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B865-B1EB-4841-BE90-6778CC94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447CA-4B89-4D87-BC16-8BBFC4767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779A8-0034-44DC-BFD3-53F6F28E3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F5518-6323-4592-B11D-23D89114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C18A-4787-4FC7-B0AA-8BDE532AC3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0B9B4-4DC8-4C53-9B96-D278F639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966E0-B322-4D6B-BAAB-CF465EB0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00BC-8D35-4733-A877-ED5F72DA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BC63-CF78-4CF1-84F3-E923220C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B2C10-057F-499A-9064-C7D45F4F2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407DD-68C3-4EDC-8B36-43AC8D05A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885CE-4B14-41A6-B787-2A978FE09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141D5-C614-4C05-958D-A46FF671E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710EB-5B35-44F8-82B6-2522C3BC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C18A-4787-4FC7-B0AA-8BDE532AC3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6FE69-EDF0-430C-A6FC-E3394BBB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0B452-99FE-4A07-8B11-8C64E2C3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00BC-8D35-4733-A877-ED5F72DA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7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85D5-9DAD-444D-9B3D-384671CD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F9B3D-4DC9-4C7B-981A-DE39509C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C18A-4787-4FC7-B0AA-8BDE532AC3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7368-E438-440C-A770-CFA4B15D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8A4E8-CBBE-4861-A300-95892059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00BC-8D35-4733-A877-ED5F72DA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8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093EA-594B-466C-B782-19B88C31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C18A-4787-4FC7-B0AA-8BDE532AC3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B9267-CDD1-4FD1-9732-9478F4CD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B4D68-FC37-449A-997D-0C2B4F0B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00BC-8D35-4733-A877-ED5F72DA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875E-141F-4F1A-B70F-1892FB10A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AAA8F-527A-4BB9-8D81-9DEACA4DA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4632-8D6C-4B73-8284-B890575D0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99D75-7C78-4F6D-AFA4-B2352453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C18A-4787-4FC7-B0AA-8BDE532AC3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25CE2-B67D-4DF5-8C92-41BE2F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0277B-6BFF-4503-9C9F-6F7EC3B9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00BC-8D35-4733-A877-ED5F72DA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DA01-A2AF-4F6C-8B6F-9D4D77E0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B545E-3DF1-4C9C-BDDD-A7E874505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D4F8F-E9E7-4206-90CB-B2410328A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EC547-0127-4DB2-A07C-C1ED7354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C18A-4787-4FC7-B0AA-8BDE532AC3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44BBF-E204-477E-8301-391AC518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8647D-AAD0-4A4B-BC21-87FC9097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00BC-8D35-4733-A877-ED5F72DA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8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6E701-7A43-4814-8C8E-F344EA6D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DDE15-46AB-4944-AF65-70CE6D4AE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178B-443F-48BE-9053-BE4684E65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9C18A-4787-4FC7-B0AA-8BDE532AC3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0F15C-8D75-4580-8024-733B76B6B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C6789-7683-4181-AF09-D73C5FC55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000BC-8D35-4733-A877-ED5F72DA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5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183A91-E052-4ED9-BE58-13E7B3681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54" y="206858"/>
            <a:ext cx="9087472" cy="423092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141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2A9763-D37C-4AB6-B56A-7FFD978BF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76" y="291754"/>
            <a:ext cx="11046141" cy="484677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001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DD866D-BE8A-4979-8301-16768B56F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19" y="252205"/>
            <a:ext cx="8801100" cy="33718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623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16A99-A0D4-4642-B45C-67B76854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71" y="265872"/>
            <a:ext cx="8934450" cy="44577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797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24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163DB6-56BB-4344-AB84-684666E88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16" b="79117"/>
          <a:stretch/>
        </p:blipFill>
        <p:spPr>
          <a:xfrm>
            <a:off x="318836" y="322196"/>
            <a:ext cx="5430211" cy="670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6FDFF5-5F75-4ACB-B477-5B95B42E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7" t="36749"/>
          <a:stretch/>
        </p:blipFill>
        <p:spPr>
          <a:xfrm>
            <a:off x="318838" y="1254869"/>
            <a:ext cx="3890854" cy="1388356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22116-535F-408E-BD98-8E450377E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01" t="50000" r="36138" b="5912"/>
          <a:stretch/>
        </p:blipFill>
        <p:spPr>
          <a:xfrm>
            <a:off x="318836" y="2905873"/>
            <a:ext cx="7891309" cy="3758020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415344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67B074-7D0E-417D-A0A7-AB8F4C8D3E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5" t="59007" r="47045" b="7659"/>
          <a:stretch/>
        </p:blipFill>
        <p:spPr>
          <a:xfrm>
            <a:off x="168613" y="116730"/>
            <a:ext cx="6060331" cy="2781598"/>
          </a:xfrm>
          <a:prstGeom prst="rect">
            <a:avLst/>
          </a:prstGeom>
          <a:ln w="15875">
            <a:solidFill>
              <a:schemeClr val="dk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81125F-AA1E-45A8-9974-6990372CF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96" r="49350" b="30922"/>
          <a:stretch/>
        </p:blipFill>
        <p:spPr>
          <a:xfrm>
            <a:off x="6319736" y="116730"/>
            <a:ext cx="5791200" cy="4186287"/>
          </a:xfrm>
          <a:prstGeom prst="rect">
            <a:avLst/>
          </a:prstGeom>
          <a:ln w="15875">
            <a:solidFill>
              <a:schemeClr val="dk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1EAF60-F2DC-444B-96C1-5D9B71DA4F43}"/>
              </a:ext>
            </a:extLst>
          </p:cNvPr>
          <p:cNvSpPr/>
          <p:nvPr/>
        </p:nvSpPr>
        <p:spPr>
          <a:xfrm>
            <a:off x="6319736" y="2461100"/>
            <a:ext cx="1608307" cy="2723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FD1DCA-C599-4F5C-B983-D8B4496436E5}"/>
              </a:ext>
            </a:extLst>
          </p:cNvPr>
          <p:cNvSpPr/>
          <p:nvPr/>
        </p:nvSpPr>
        <p:spPr>
          <a:xfrm>
            <a:off x="7976683" y="1066801"/>
            <a:ext cx="4134253" cy="32362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66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6</cp:revision>
  <dcterms:created xsi:type="dcterms:W3CDTF">2022-04-16T15:17:08Z</dcterms:created>
  <dcterms:modified xsi:type="dcterms:W3CDTF">2023-01-30T13:18:19Z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2022-04-16T15:17:12Z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8c977cae-e79c-470a-8f4c-dfb3650f5871</vt:lpwstr>
  </property>
  <property fmtid="{D5CDD505-2E9C-101B-9397-08002B2CF9AE}" pid="8" name="MSIP_Label_19540963-e559-4020-8a90-fe8a502c2801_ContentBits">
    <vt:lpwstr>0</vt:lpwstr>
  </property>
</Properties>
</file>