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8" r:id="rId3"/>
    <p:sldId id="2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CF0B-3BC9-4876-83D8-802DE18DB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1DCF3-2D6C-4FCF-A187-608A86ED4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C9BF-E4A2-4B32-B3AC-42DE1736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AC03-1419-48EB-A979-B64AD7A6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7115-63F4-4169-9299-954923EA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D574-8135-404A-BF91-B86B407F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B4FC-FC6C-49AB-9928-937B17DF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9944-2032-404E-9261-DEC6BFCA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E0A7-337C-4133-BF92-FF431033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3CBB-22B9-42A6-B394-043E90DF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5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F4D1D-9CD3-4DDD-8224-BDA8A6280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B40C4-E76D-4B79-A1A1-74FBFE74F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FA14-EB3D-4CFD-8BE2-E0DD0CC9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055F-EE87-406F-BAC6-657B1EC1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127C-3DEB-4153-926E-DBF87AA6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7D5D-0E38-4929-AFAB-AD73BA505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491E-D667-4C36-A978-2B1C3AC3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6A92-97A0-4B24-B779-8E2718C1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126C-8068-4874-B916-785BFDDB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3536-5FC6-42F3-B10F-00FA4419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2C37-F814-4B4F-BF04-84E4ED8E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CBA3-EE74-40FD-BBAA-235141C9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9592-0F64-4E9E-AA9A-7470809B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4FC8-A611-4FBE-BC29-66ED4131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06DC-3598-4207-BA33-446D0616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D0B9-6DB8-464F-89C5-A3C13912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2B763-8A76-4228-A2D6-DF18C68C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9482-0403-42D8-A59B-5E2092F8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7542-D70F-4E90-B6E9-4F474A8F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A36D-FD4B-43C7-AC75-884FE22C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F6A8-1541-4277-8ECE-205A9B7A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C80C-291D-413F-941A-EE5D7D2A8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56F28-E81F-4498-8B35-103B6B69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9BB05-A776-4D18-8648-7B7AE7C0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BE278-CD5E-4BCD-8DDC-30AC94BB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A3B0D-064A-43BF-93F6-6E71AFA8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8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62B4-DBF2-4461-9233-65CB9E5C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5BF33-7F92-4537-80FA-7D03BBF1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EAB49-C68C-45D2-95A5-AAFA8CF93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6520B-10CD-4F81-8392-27C6D1404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B14A9-E32F-43C8-A88A-90B0CC151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1C138-F024-4E8C-AC28-20702367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CFD6C-A9FF-444A-A04D-D124086A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4A89A-5547-4A17-870C-97E82350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66BC-CEFC-401B-A573-AA44870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1DDBD-ED25-49B9-8B2D-CAADA86F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B1BD3-6978-4A85-A2C7-AEA70A3F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5A66D-8536-4C20-A79F-EBB4207D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94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8796D-BCF7-4EAC-9475-A9DF1E42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A7061-B396-4521-89C3-063435A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81C89-849E-4235-AFCF-6AD14BCA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05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39D2-5053-4B51-A453-EDB3EC3C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6278-6F8A-4F3F-86B2-7B6C3EBA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9CD37-2E21-4A3A-9C7B-BF1E6150D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03598-3B97-4F8C-B3B2-A924887C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4296B-5BC6-4C4E-9731-838C64DA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132D2-A3FE-40F5-9E4E-900FA351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392B-1C4A-4653-91E0-3ABCBAE2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72EE-04C7-4686-96D0-847115EF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25C09-41BE-4C2E-A88F-331B4D07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143D6-DD22-480F-A775-ECD8232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826E-9900-40C3-9525-559FAF6E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339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8F2F-30B8-452C-96EF-BB22FE78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52DDF-DE5E-4EBB-8A22-714C03704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C5401-7207-4EBD-8214-22DA66FC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0C0BA-9836-418C-822F-26538227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B9E9-40A5-40E1-BB58-DB879A37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BB5D-2A45-4AB2-B893-465EA94F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5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585A-0083-4C50-8155-533DC709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FD0E0-2158-44B6-BAB4-6FFF0C2F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DA86-C623-4BD4-A1A1-1D1C522E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A2C1-737B-43A0-8B7E-29BB7F1C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DE64-A32B-44F7-BFE1-8E2EFA9A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6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4B4FE-C7E8-4F1C-84EF-A5297CC43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D7F57-D6EF-4CCE-A5F1-35B85724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7924A-D656-45E8-91D4-2BF691F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F1E00-1C9D-407D-A5A8-5F9FAEB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001C-B672-4FE6-B67E-042F79EB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8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4B6A-CE23-42AD-AC98-0236E053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823B-9D2A-43E0-ACA6-548B8169B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6881-4636-4FA0-9CE1-CDDFFEE3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7C1A-A302-4814-99B5-8D97915E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571F5-7B22-420B-838E-13AB0CD7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5975-B3DA-43C2-AF71-81284839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97AE-1360-464B-BCA2-D27E3D6EF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BE391-33AF-4822-943A-74D830CC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980CC-E61C-4534-AD75-24AEF98B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3E21-948A-4E09-BFC6-1E11F898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C72C4-2D40-44E3-A0F9-2B8EE0E5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41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0D90-C81F-4E37-A263-2E29047B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4A64-256A-41ED-B5F1-6CB73AB6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40FD5-3C50-485B-BB04-EFC59D0F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36CBE-E12B-49E1-95C4-FFFC9721C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1FFF6-59B0-4564-B1E1-AC9401FC8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9A833-26E9-44D8-A61D-A8493DDA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63311-1AC1-4866-BEB2-DD033766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F446B-25FA-4774-AE1D-4E11937C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50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C1B3-4899-4F69-A230-D04E995F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2EE8E-867C-4045-BF66-D31D3140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963BC-9914-4D9A-8204-D043BC35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CC7AE-94D4-4E90-A179-FEA8A260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82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DC6E3-8C8C-4824-86F8-12550348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F5615-CEA2-4AE9-BB4E-EAE9C645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C9C00-7820-498E-B35C-4B525F17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5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847-496C-4787-9A6A-042B214A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27A3-5919-450D-B8EA-AD8EB0D0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E6E58-FD06-42B7-AB08-BF148C86E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518E-59F1-4FC8-B486-44CDE1F4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E6DEB-8B1A-42C6-89D4-1FB2559E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ABFE2-8B35-427A-9D08-2E4E2C3A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5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FE26-8C07-4FF8-87A6-F32B11F7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93A16-D26A-48A7-864C-9FA6F44FD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E364B-B745-42DD-869D-B2F7AF955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07F42-F2B4-4357-BD8E-A27376E3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7709-B998-4257-A26E-47B69B0EFF0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B83F3-5F0E-4F8B-B75E-47919FD2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81C6A-2CEA-47CC-902C-0BBAA21E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34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13309-A892-4437-B8A6-BB051256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2CEE-15CE-4C72-ADB7-0A88E627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9CFCE-F2F6-49C5-A102-9A6B51BF7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7709-B998-4257-A26E-47B69B0EFF0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2FF3-62FC-4B3D-91F9-4877713EC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4382-93F0-423B-AAE5-E44E94098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76D2-684D-4296-8FC9-9C7B4E69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0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368C9-2A2F-49A5-BE56-DD841EE4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0E92-B5C4-4C2A-9433-FF244A166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77D8-38CE-4646-9521-FFD53846C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443D4-F165-485B-81DB-DEBBADA8D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14FD-78A3-43B9-A7DB-FF10E00EB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27944B-9BF0-4A49-9EA8-190B64D8C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7" t="20000" r="38614" b="51304"/>
          <a:stretch/>
        </p:blipFill>
        <p:spPr>
          <a:xfrm>
            <a:off x="139147" y="159026"/>
            <a:ext cx="5187925" cy="1580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B7B7F-F293-44C8-A318-3910274A3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8" t="39565" r="55408" b="48695"/>
          <a:stretch/>
        </p:blipFill>
        <p:spPr>
          <a:xfrm>
            <a:off x="139146" y="1938130"/>
            <a:ext cx="5956854" cy="13477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013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45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2022-12-15T11:13:55Z</dcterms:created>
  <dcterms:modified xsi:type="dcterms:W3CDTF">2022-12-15T11:19:20Z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2022-12-15T11:13:55Z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1689070d-cccd-4e91-b345-c43c1762d612</vt:lpwstr>
  </property>
  <property fmtid="{D5CDD505-2E9C-101B-9397-08002B2CF9AE}" pid="8" name="MSIP_Label_19540963-e559-4020-8a90-fe8a502c2801_ContentBits">
    <vt:lpwstr>0</vt:lpwstr>
  </property>
</Properties>
</file>