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4E59-3602-4050-ACB7-EB82ECC08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1C10C-A081-4C70-B11A-B7838051D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6AC4-AFD6-4FF0-9E44-5AFEC7BD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074-A75F-4C0C-A1B4-B6BBEBB15F6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6E3BB-DC50-4091-AECE-408E8147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6F3E3-95F7-48F9-8973-2AE75787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CBD3-9AEF-41F8-AA63-46154DE2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8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ECCE-C611-4FB4-973C-DB2558BB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6D29D-CCBB-4460-A330-EA3E60EB1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F78F5-B04F-4EEA-B69F-8A138F12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074-A75F-4C0C-A1B4-B6BBEBB15F6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886F6-F715-49B3-BF60-85D3E16F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D8F7-E759-4DF9-A5BF-30BC5303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CBD3-9AEF-41F8-AA63-46154DE2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E8F2B-9821-4C8D-84F3-C2F132E9B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A24C2-1E36-48BA-844D-4F0A00CD4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0DF2D-EBAA-457A-9001-394CAD63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074-A75F-4C0C-A1B4-B6BBEBB15F6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52100-2CFB-424B-A012-A4C3C000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BF12A-163C-4A4C-9C5D-1185150D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CBD3-9AEF-41F8-AA63-46154DE2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8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903E-3043-4891-85E4-9D56D9ED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B2D9F-F5E7-4598-AFB7-D12E8663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C0BA5-11D7-4CC5-A8E2-904A72D0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074-A75F-4C0C-A1B4-B6BBEBB15F6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726C-6951-4C0C-A0EE-76E2AAEE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23621-2CE1-4B7B-B494-1140C7BA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CBD3-9AEF-41F8-AA63-46154DE2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5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F217-E090-4C42-BCB4-50B11318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D1DC0-6EA9-4246-90A3-244437730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EAF8-37DF-4392-AA03-88B9FEEC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074-A75F-4C0C-A1B4-B6BBEBB15F6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A55F-E6DD-4047-A911-A3DAFC8F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AA2A0-3D24-48F8-9978-8B7AAC92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CBD3-9AEF-41F8-AA63-46154DE2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54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7248-7B8E-4693-9F9C-A70E498E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019C-750D-4331-A44F-3026DF146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37347-88CD-45EA-9AB6-40DE017BA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3F59D-B122-48BC-AD3B-0AC63A21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074-A75F-4C0C-A1B4-B6BBEBB15F6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7B6A-FECB-4564-9E32-2D1B79F5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1A825-1FA6-4F07-A91A-BA55E194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CBD3-9AEF-41F8-AA63-46154DE2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CF60-5736-449D-AA24-6996A799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0B022-F927-4D9C-9359-E0F07B72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10EB5-AF86-4AE1-B074-9423A5B32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4710D-7880-4203-B54D-F0C6CBF98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FF77D-2607-415B-830B-25E398D6E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10E9A-2582-4CDC-A65C-61C2D571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074-A75F-4C0C-A1B4-B6BBEBB15F6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C6CB0-C7BA-4DEB-B8A8-B32845A3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DC620-3558-46D9-A391-38DBC441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CBD3-9AEF-41F8-AA63-46154DE2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0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0DD6-D275-4A19-A852-43382732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0BE87-4489-4BC1-BDBC-C413327E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074-A75F-4C0C-A1B4-B6BBEBB15F6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F9D6E-63FC-41F4-B590-0FECF246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5DF1B-3F6D-4BED-9D1E-E83AA5A2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CBD3-9AEF-41F8-AA63-46154DE2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0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278C3-DA9E-4F13-B89F-4AAE1231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074-A75F-4C0C-A1B4-B6BBEBB15F6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34C77-0738-493B-B704-D42DADA7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B3567-40FC-43BF-B14F-ACE0E506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CBD3-9AEF-41F8-AA63-46154DE2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7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7FBE-4355-4C77-9074-F0B6CC4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40A9-66B3-4884-B533-855E8FA8F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49768-71D1-4155-8EF2-EB2CF843C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C593D-46B9-49F9-9CA7-8D700211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074-A75F-4C0C-A1B4-B6BBEBB15F6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9E049-A7A3-4B9B-BA0B-14711476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2C21A-B948-4B61-B369-3BE76C9B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CBD3-9AEF-41F8-AA63-46154DE2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1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45D7-44F0-4556-8DFB-AB7A8527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43E17-1B66-4A55-9BBC-D678789F7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B960A-4899-4922-8311-5CE0AC7AE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D9E47-F17E-47F3-9C16-102AB726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8074-A75F-4C0C-A1B4-B6BBEBB15F6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BB3A3-FA07-44F8-8B3A-B0408743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B95CC-23C5-4B60-840A-796A5DE9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CCBD3-9AEF-41F8-AA63-46154DE2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3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80958-59F5-4C94-99F7-AD2B0A59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37D64-B4A1-4698-94F0-4869BAB9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667DD-2133-4BE3-A407-227F16D6C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18074-A75F-4C0C-A1B4-B6BBEBB15F6E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C0E58-45CD-4D87-B263-2DD69B0D2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F2F5F-EC7C-4168-9A4A-F6B9CC113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CCBD3-9AEF-41F8-AA63-46154DE23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4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A2A2F2-F2BE-4F06-9F78-EF567762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33" y="239988"/>
            <a:ext cx="5566741" cy="16381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A20F14-D367-4C64-A8D1-E5EEA1F21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33" y="2112178"/>
            <a:ext cx="9452941" cy="1966917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0F9855-EFD2-4F6D-9FDB-5176FBFA4C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62" t="18840" r="19864" b="55943"/>
          <a:stretch/>
        </p:blipFill>
        <p:spPr>
          <a:xfrm>
            <a:off x="217833" y="4223651"/>
            <a:ext cx="9452941" cy="199613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893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571ADB-2B51-433B-8F7F-4DB99A803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62" t="18986" r="19864" b="43623"/>
          <a:stretch/>
        </p:blipFill>
        <p:spPr>
          <a:xfrm>
            <a:off x="168966" y="198783"/>
            <a:ext cx="10455964" cy="3273834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745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D2C9A4-B708-48B9-B5B4-28FFB372E1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88" t="18696" r="16767" b="55072"/>
          <a:stretch/>
        </p:blipFill>
        <p:spPr>
          <a:xfrm>
            <a:off x="198781" y="188842"/>
            <a:ext cx="9670775" cy="2040105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B320CC-5B05-488A-928A-FC180733C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64" b="7679"/>
          <a:stretch/>
        </p:blipFill>
        <p:spPr>
          <a:xfrm>
            <a:off x="198781" y="2494722"/>
            <a:ext cx="10182225" cy="15812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694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DCDA05-C81A-4303-B897-B3A95BC65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73" y="142253"/>
            <a:ext cx="9305097" cy="199394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F944B-24FC-415F-B5F7-707FE8CFF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73" y="2258898"/>
            <a:ext cx="11243227" cy="449879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339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312FF3-82CF-4B4C-8C63-E14BC4A64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71"/>
          <a:stretch/>
        </p:blipFill>
        <p:spPr>
          <a:xfrm>
            <a:off x="321573" y="1373920"/>
            <a:ext cx="9786524" cy="19159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77396-9147-40F5-B061-8BD49AF4FA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216"/>
          <a:stretch/>
        </p:blipFill>
        <p:spPr>
          <a:xfrm>
            <a:off x="321573" y="147638"/>
            <a:ext cx="9786524" cy="105348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74E550-AEE7-4076-9F87-5CD80F15404A}"/>
              </a:ext>
            </a:extLst>
          </p:cNvPr>
          <p:cNvSpPr/>
          <p:nvPr/>
        </p:nvSpPr>
        <p:spPr>
          <a:xfrm>
            <a:off x="321573" y="137699"/>
            <a:ext cx="9786524" cy="31521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417F11-F147-444D-BBEB-F890DFF03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73" y="3714336"/>
            <a:ext cx="8324850" cy="16954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586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39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26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6</cp:revision>
  <dcterms:created xsi:type="dcterms:W3CDTF">2022-05-26T17:20:44Z</dcterms:created>
  <dcterms:modified xsi:type="dcterms:W3CDTF">2022-05-27T05:39:05Z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2022-05-26T17:20:44Z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320e98cd-8d65-4fcf-8dec-8d8a3233e58b</vt:lpwstr>
  </property>
  <property fmtid="{D5CDD505-2E9C-101B-9397-08002B2CF9AE}" pid="8" name="MSIP_Label_19540963-e559-4020-8a90-fe8a502c2801_ContentBits">
    <vt:lpwstr>0</vt:lpwstr>
  </property>
</Properties>
</file>