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5" r:id="rId3"/>
    <p:sldId id="286" r:id="rId4"/>
    <p:sldId id="28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4C48-0F29-4CF1-875F-2BA835866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555CE-F265-43D3-8938-41B5B44E9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F5823-44B6-478B-ACFD-44B5A19B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DA99-0940-4F9C-A105-3E395C18D230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0E2AE-4305-4576-8259-E71D44C7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460C2-8E67-4B39-B696-74047945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D34F-9D47-448D-83A0-6FBCCCF6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55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0FF2-442F-46F4-A2E2-4A94D77A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3E902-D6BF-4FC2-A465-ADF57CA77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03D61-BA0B-434C-AEE1-BD07EB45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DA99-0940-4F9C-A105-3E395C18D230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75433-9ADF-46FA-AEDB-C06EAC63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6CA7-06BA-434F-A388-3622ACF9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D34F-9D47-448D-83A0-6FBCCCF6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64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6635B-E8EF-4691-B276-EEFE8CE7A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E22BC-6163-4C24-82B9-A93950AE0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D6A1-4759-45F9-9445-3C7559B1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DA99-0940-4F9C-A105-3E395C18D230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1C67A-9F81-44A8-BF3C-3881CA7E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CD8C-A00E-4D23-9CC0-0BD96BA3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D34F-9D47-448D-83A0-6FBCCCF6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92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7D5D-0E38-4929-AFAB-AD73BA505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2491E-D667-4C36-A978-2B1C3AC39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26A92-97A0-4B24-B779-8E2718C1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9126C-8068-4874-B916-785BFDDB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63536-5FC6-42F3-B10F-00FA4419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79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2C37-F814-4B4F-BF04-84E4ED8E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1CBA3-EE74-40FD-BBAA-235141C97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9592-0F64-4E9E-AA9A-7470809B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44FC8-A611-4FBE-BC29-66ED4131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06DC-3598-4207-BA33-446D0616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90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D0B9-6DB8-464F-89C5-A3C13912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2B763-8A76-4228-A2D6-DF18C68C0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9482-0403-42D8-A59B-5E2092F8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67542-D70F-4E90-B6E9-4F474A8F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A36D-FD4B-43C7-AC75-884FE22C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60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F6A8-1541-4277-8ECE-205A9B7A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C80C-291D-413F-941A-EE5D7D2A8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56F28-E81F-4498-8B35-103B6B696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9BB05-A776-4D18-8648-7B7AE7C0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BE278-CD5E-4BCD-8DDC-30AC94BB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A3B0D-064A-43BF-93F6-6E71AFA8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69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62B4-DBF2-4461-9233-65CB9E5C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5BF33-7F92-4537-80FA-7D03BBF10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EAB49-C68C-45D2-95A5-AAFA8CF93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6520B-10CD-4F81-8392-27C6D1404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B14A9-E32F-43C8-A88A-90B0CC151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1C138-F024-4E8C-AC28-20702367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CFD6C-A9FF-444A-A04D-D124086A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4A89A-5547-4A17-870C-97E82350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91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66BC-CEFC-401B-A573-AA44870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1DDBD-ED25-49B9-8B2D-CAADA86F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B1BD3-6978-4A85-A2C7-AEA70A3F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5A66D-8536-4C20-A79F-EBB4207D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1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8796D-BCF7-4EAC-9475-A9DF1E42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A7061-B396-4521-89C3-063435A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81C89-849E-4235-AFCF-6AD14BCA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78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39D2-5053-4B51-A453-EDB3EC3C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6278-6F8A-4F3F-86B2-7B6C3EBA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9CD37-2E21-4A3A-9C7B-BF1E6150D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03598-3B97-4F8C-B3B2-A924887C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4296B-5BC6-4C4E-9731-838C64DA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132D2-A3FE-40F5-9E4E-900FA351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0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8FC3-ADA1-486D-9B8F-A4469F88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63FC7-AF7A-4040-A4E3-68AA0FAA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D70F4-824A-4BC7-A8FC-3F99C58D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DA99-0940-4F9C-A105-3E395C18D230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1A1-D622-48F7-A3E0-5BFC1463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B7327-55A7-49E0-AD38-48250D7F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D34F-9D47-448D-83A0-6FBCCCF6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741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8F2F-30B8-452C-96EF-BB22FE78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52DDF-DE5E-4EBB-8A22-714C03704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C5401-7207-4EBD-8214-22DA66FC1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0C0BA-9836-418C-822F-26538227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3B9E9-40A5-40E1-BB58-DB879A37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9BB5D-2A45-4AB2-B893-465EA94F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46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585A-0083-4C50-8155-533DC709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FD0E0-2158-44B6-BAB4-6FFF0C2F9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DA86-C623-4BD4-A1A1-1D1C522E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A2C1-737B-43A0-8B7E-29BB7F1C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FDE64-A32B-44F7-BFE1-8E2EFA9A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94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4B4FE-C7E8-4F1C-84EF-A5297CC43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D7F57-D6EF-4CCE-A5F1-35B857244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7924A-D656-45E8-91D4-2BF691F9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F1E00-1C9D-407D-A5A8-5F9FAEBB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001C-B672-4FE6-B67E-042F79EB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5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12D1-322D-4F98-AA3F-61C397B8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234A6-4016-43D0-A0E4-28CF444D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B8021-964E-4BD8-840C-FF4425DE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DA99-0940-4F9C-A105-3E395C18D230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C89C7-2937-4BFB-BB7D-7619A27C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72DD5-DD01-4122-A88F-DF5A331B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D34F-9D47-448D-83A0-6FBCCCF6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2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14CD-61E5-4860-9424-DC50BBE4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D6CA-A138-4ED0-81D2-11904F8C2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6520A-0D38-4207-9FBE-9037B84B8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6C5F8-2885-45A0-9200-C2DF1E99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DA99-0940-4F9C-A105-3E395C18D230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628B4-0D3B-4995-86C4-27A8056D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1D4D-3061-4386-90B5-8F9DB9B4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D34F-9D47-448D-83A0-6FBCCCF6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49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A92D-A068-42B6-80BB-1AEE0DE9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F616-F0CA-479A-9118-CE83A185A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49DEE-0DFD-48D3-A563-5D5C5C56D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38D28-6D9A-43FA-A37E-83F965BF1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27E0C-8CFB-4C8F-8B17-619084137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00528-71CE-4F16-BBB1-69C06240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DA99-0940-4F9C-A105-3E395C18D230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16FB5-16B4-450F-A19C-0659864E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1AE15-6EB6-4E2C-A773-4D7BE6AF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D34F-9D47-448D-83A0-6FBCCCF6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2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FFE9-CF4C-41F1-8967-AC114EF5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7A80A-9053-4E33-A1BA-5F20382F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DA99-0940-4F9C-A105-3E395C18D230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CA5E7-BA4E-49E6-B8B0-D6143248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C661F-D477-423C-80D9-07D981E0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D34F-9D47-448D-83A0-6FBCCCF6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0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17681-07CD-4927-9389-68439B35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DA99-0940-4F9C-A105-3E395C18D230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0FD98-5E50-4E4E-825C-03F5F45C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A99F3-8B94-4E7A-AE8B-93BC78CE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D34F-9D47-448D-83A0-6FBCCCF6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84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68CC-2416-401D-8D6A-6CD0E08A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2A56-F55C-47AB-8FDD-251BD307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053E3-AF3B-4B83-9E47-BB28475F0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914E7-1846-4684-8A91-63A6535C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DA99-0940-4F9C-A105-3E395C18D230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1B00A-7C79-4067-95F3-29D684D1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3570E-A2EB-4B46-82DC-4385B288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D34F-9D47-448D-83A0-6FBCCCF6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79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C0C2-1A08-4DA1-9E7C-F7BE3F6B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DF5CA-1086-400B-A4EA-2ED2DB1AF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B45BF-1F29-4472-AF97-96B6C3CB4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32C9C-FFF2-426E-AE72-900ECED3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DA99-0940-4F9C-A105-3E395C18D230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1E80B-54B1-4686-8976-FAAE4D22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4AB66-52BE-4603-B3DA-FF6A47DA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D34F-9D47-448D-83A0-6FBCCCF6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B0EF5-2CF0-4981-958E-EC9A1B0F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2BA5B-C443-495F-8CD4-EB7DA968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786D5-2D91-4D02-86D7-29441B4DA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ADA99-0940-4F9C-A105-3E395C18D230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6E3FA-5313-4835-8EB5-2A5B82412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BD923-0BBB-4E4F-895C-D22A356FE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8D34F-9D47-448D-83A0-6FBCCCF67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12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368C9-2A2F-49A5-BE56-DD841EE4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E0E92-B5C4-4C2A-9433-FF244A166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77D8-38CE-4646-9521-FFD53846C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443D4-F165-485B-81DB-DEBBADA8D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614FD-78A3-43B9-A7DB-FF10E00EB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711D47-54AB-46CC-BB95-E5E722DE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7" y="365661"/>
            <a:ext cx="11893826" cy="612667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057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10799-F013-4C5B-BBDF-5802CBF7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5" y="230257"/>
            <a:ext cx="4336567" cy="28633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379E22-2F39-4EBF-8B35-895FF4D05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259" y="260074"/>
            <a:ext cx="5340559" cy="16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6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829AEE-C526-4BE9-9D89-BD82B13C9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2" y="105843"/>
            <a:ext cx="11257280" cy="663525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260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2022-12-15T11:15:54Z</dcterms:created>
  <dcterms:modified xsi:type="dcterms:W3CDTF">2022-12-15T11:33:36Z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2022-12-15T11:15:54Z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b65c0680-ff71-4c16-9ee5-9c87f6e28abc</vt:lpwstr>
  </property>
  <property fmtid="{D5CDD505-2E9C-101B-9397-08002B2CF9AE}" pid="8" name="MSIP_Label_19540963-e559-4020-8a90-fe8a502c2801_ContentBits">
    <vt:lpwstr>0</vt:lpwstr>
  </property>
</Properties>
</file>