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426-1ADA-45F8-ADFB-89535731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5B1EB-EC0B-4C67-8DA7-28E018BC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0DF0-4290-47ED-AC88-C7A9486C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FD85-3942-4438-AFC1-66B0533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5672-CF97-4DFC-ABB7-0C42B63F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3783-A9F9-4C23-8C2B-0B26C44B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8F483-78B1-4C23-84BE-7297B4E8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1001-63B1-4F61-B840-D374ECE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FCD3-1333-4701-BE08-74E5771C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9CB5-2607-4C95-A7D8-DBD310B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A0729-61E7-4C64-B06A-1AD19BC9F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CA175-074C-42D7-9EC8-C9E084AE1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5491-6F79-4569-88C6-C1C3FECD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E5FB-A047-487A-B8E6-9C4906E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3BC8-C31D-49B5-9460-6E970B7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1EB-1FDE-4ECF-9BB3-ABEF255E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4D80-D66F-4952-83BC-11BCDA26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8F4E-E611-4E59-BA60-A50A331D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27D5-AD84-4306-81B5-9683701F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3153-5AFE-4999-9EA0-042D5AB6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9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649C-05D4-405B-90EA-2B5AFFC8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7633-58A1-400C-8DAB-A09CC78D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9F1A-9974-4A07-A145-5A24D1E3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C526-241B-44F0-8DFF-4F7A2802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5AAC-9380-4B7F-92CA-85426573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A1D2-46C1-414E-9944-194A70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FF08-FC7E-42ED-B724-FB1E2804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2EFB-DDA8-4B66-A18E-2AE3E2B6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6A9D-BFF0-433F-92A6-098561B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E4C4-69FA-474F-A121-32A7896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DEDB-A74F-40B9-8F61-810F9A2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631D-BD07-41A6-B3D7-D56545AD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70B1-B680-4175-91C4-D8400817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FC7B-45BA-4343-A651-0FF223E0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2A978-3BA4-4125-8E8A-092F6F1A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6F6C-C413-4EBD-973A-6A9EDE7B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2BD4E-840D-4477-824F-90CF8659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653D5-577C-4A1B-95A2-BA996DE0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6CFA9-BE7A-4A0A-9448-13BC2B0B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0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4C58-BAB7-4853-A14B-5598E7A7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0B708-8EC4-4F75-AABA-FA31ADFC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CA31-DB96-4B64-87B6-3759758F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2156-6A0A-4AF5-A02B-77F7B639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318-B5D6-48CF-936C-470B4E2E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8B63-2BAB-424E-B9FF-F23F5AB2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423BA-D5A9-442D-A600-01E0D7A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BB40-A60C-4816-8BCB-F7E0D7F3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C745-73F4-4283-84E5-806409A1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1BC92-EC2F-48A2-AD1E-4FE73FF59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6185-3517-4BAF-8B91-9115AF7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332B-3FF7-4457-AD9C-0E81F02E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43A0-99EB-43EE-8243-9BB0B3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F295-4785-4C1D-86A3-5C38FC80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AEB2A-44E2-4B64-8D10-C20D6461F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E2F7-3EF8-4F9F-92E1-F56B5598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484C-287B-4C99-9F92-8EC7A4EB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5157B-0EA8-4118-B6B0-0D9FA885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6743-7A27-4710-98A5-8646222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0C32D-B2BC-4D03-BC05-87DFE7FA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8611-FA65-4AFD-AF2B-16776BCE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C86FF-94B0-45D4-BE89-9A3DAF42B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F398-37F9-4C21-96F4-760B3CBB7AB8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0DB2-A796-4F61-8290-8CAD354E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EABE-FAEB-4402-AA82-EEF3EEE28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09-FB0C-4920-85EE-C26343D7F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5E4AB-F1CF-40DA-A1FD-CC118C23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7" t="64528" r="51865" b="14214"/>
          <a:stretch/>
        </p:blipFill>
        <p:spPr>
          <a:xfrm>
            <a:off x="216762" y="297702"/>
            <a:ext cx="5341996" cy="22801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916E3-E42D-4FF6-A57E-9C8C2A596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6" t="36596" r="52005" b="14184"/>
          <a:stretch/>
        </p:blipFill>
        <p:spPr>
          <a:xfrm>
            <a:off x="6357623" y="297701"/>
            <a:ext cx="4464995" cy="44576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33F1CE-9D77-471A-9A95-4AFE510E4475}"/>
              </a:ext>
            </a:extLst>
          </p:cNvPr>
          <p:cNvSpPr/>
          <p:nvPr/>
        </p:nvSpPr>
        <p:spPr>
          <a:xfrm>
            <a:off x="5690680" y="1420238"/>
            <a:ext cx="535021" cy="2237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93575-4BC4-4936-801C-75AE35B35B54}"/>
              </a:ext>
            </a:extLst>
          </p:cNvPr>
          <p:cNvSpPr/>
          <p:nvPr/>
        </p:nvSpPr>
        <p:spPr>
          <a:xfrm>
            <a:off x="207034" y="287974"/>
            <a:ext cx="10615584" cy="4467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3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2022-11-25T13:58:38Z</dcterms:created>
  <dcterms:modified xsi:type="dcterms:W3CDTF">2022-11-25T14:10:45Z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2022-11-25T13:58:44Z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49425349-7c6b-422e-af11-194021b098d2</vt:lpwstr>
  </property>
  <property fmtid="{D5CDD505-2E9C-101B-9397-08002B2CF9AE}" pid="8" name="MSIP_Label_19540963-e559-4020-8a90-fe8a502c2801_ContentBits">
    <vt:lpwstr>0</vt:lpwstr>
  </property>
</Properties>
</file>