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261D-F277-48DF-A178-9F0522622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F136D-8B59-4EDD-B799-DB06B5551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2274-1396-43A8-976F-62F74444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6D84-D2C4-449E-BF49-5A534CC6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E3FF-CC94-40BC-B854-C1E591DF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64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15B9-AABC-4EEE-AC65-3B9886DE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B2F8-6BCC-4B98-90AE-18776247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B7C8-E6AF-45A8-9DD9-167623FD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B0B0C-E406-4284-8C66-091FF270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F609-8DFA-4DA9-9B96-4786C2FF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89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B4CB6-FBF9-4001-9091-FE89764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B48B-B373-46B0-963E-73357B71F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64B4-BFD1-4043-A6EB-3DC97773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EDBA-3B2A-420B-85D5-5242AF3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73CF-FB9B-4BC5-9C55-8380E01C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68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23B5-5AF4-478C-9786-5000B2A9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2FAA-C14B-4970-AB4D-FDDD1F8E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B45AD-D2F4-4C7B-AA3F-A5F34180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13A6F-4F4C-4B3C-B198-1626B1C5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DDE18-4332-4722-9603-0BCD45CD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0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7A34-7B51-4352-94B5-5CEC5208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B094A-0D0D-4745-8914-593830B80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9D07-A239-4B85-A9B6-7007DA1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144B-4752-455E-BBA6-44CBBA38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A12E-3783-4C9E-9BE0-8062783D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6F4A-A9B4-4395-9B56-FE05212E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FF509-8FC1-4285-978D-AF03E39B6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A31D-F7D1-4A12-82F0-0F99F71E8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4D119-3BD5-427E-938E-F656D101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F725-3AC1-498D-BF84-6006F899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34310-7FA9-478D-A8EA-71947E66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54FE-D360-4EDF-91B6-D5E67860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6289-BE0D-4940-B4E9-BBBC5200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A64F-6D28-4F26-A752-8D6A523D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9C2B1-D130-41A8-A704-8E02E5082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F28F5-9DB9-4C78-BE01-FB77847D7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5879-D9E8-4249-86CD-702D749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B5A8B-D13A-498B-9D6D-6E365F84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4BC6F-890A-40F3-8B08-FA5CC6FC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0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4743-0F34-410F-8C60-7964FC2C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DE7DC-0121-493B-B4AB-814A0A04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A17D1-F98F-4D01-BF2E-F9C362CD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CD6ED-5699-4D6B-8D23-11F82739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AE2A5-DFE8-42C6-BE37-DE1428A1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7F2FC-746F-4085-A175-0C42A086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6CA6F-2288-467E-9F09-99D77CC3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B634-3322-4020-9F57-D137E803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EA60-E3EA-4EA2-A6A6-30195A2FD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8B7F9-681D-4DBB-BECE-7B13A902B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71D54-6BC4-4636-884F-3C688A9D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B06E3-FC63-40A4-A86A-F62E34F5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EF932-3D77-4131-AA02-2C1065F2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133E-CD0B-4C0E-B776-E15DF5A3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C610E-2B8E-4FE8-95A1-7625854A9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25CD4-29D7-4D99-ADDB-8F6F87A79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8AB10-10B5-471E-B7AB-4A3049DF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0EEC-9476-471A-9349-96FCA256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AB7AE-D8C3-4B29-90A6-0B0F13AE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27382-4729-493D-BF76-7A238D5E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F98BF-027F-4AFD-BEC7-47C5CB1E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0492-44A5-421B-B4FF-306B2FCE5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9395-EA00-4383-A09B-F8770AC6449A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23A71-2038-42B5-9C66-FF7D23FBE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30AA-7BB8-4ABE-BB2E-B6517C630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86C8D-449C-4657-9AB1-598E54B4F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7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ED70B-A7AE-468F-ABCB-016515CC9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85" t="19677" r="2154" b="15880"/>
          <a:stretch/>
        </p:blipFill>
        <p:spPr>
          <a:xfrm>
            <a:off x="211015" y="212668"/>
            <a:ext cx="7455877" cy="314247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7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99A89-5533-43CF-8EA3-A0FD26667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7" t="22140" r="38153" b="32094"/>
          <a:stretch/>
        </p:blipFill>
        <p:spPr>
          <a:xfrm>
            <a:off x="126608" y="140678"/>
            <a:ext cx="6822833" cy="390126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485B37-7891-4F87-A448-4A119D380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69" t="29939" r="29385" b="47794"/>
          <a:stretch/>
        </p:blipFill>
        <p:spPr>
          <a:xfrm>
            <a:off x="2672861" y="604910"/>
            <a:ext cx="2968284" cy="1526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2ECD8-82E3-4D61-8979-122DA01E5A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54" t="26040" r="33423" b="31068"/>
          <a:stretch/>
        </p:blipFill>
        <p:spPr>
          <a:xfrm>
            <a:off x="7047911" y="140678"/>
            <a:ext cx="5002570" cy="39012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A38CFC-5C01-4CA3-BA91-AF40A158EC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307" t="28091" r="15424" b="17523"/>
          <a:stretch/>
        </p:blipFill>
        <p:spPr>
          <a:xfrm>
            <a:off x="126608" y="4130854"/>
            <a:ext cx="3981158" cy="28133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8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E46728-BA84-4B73-9752-CB1692AB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57" r="15884" b="20601"/>
          <a:stretch/>
        </p:blipFill>
        <p:spPr>
          <a:xfrm>
            <a:off x="164458" y="239820"/>
            <a:ext cx="10495897" cy="452086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08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9DA35-0AB8-4C07-918A-19442D940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77" t="14957" r="1577" b="6235"/>
          <a:stretch/>
        </p:blipFill>
        <p:spPr>
          <a:xfrm>
            <a:off x="6682154" y="182881"/>
            <a:ext cx="5345724" cy="54019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1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F15D1-EE7D-4C74-BAD1-C0C964540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9" r="33691" b="32055"/>
          <a:stretch/>
        </p:blipFill>
        <p:spPr>
          <a:xfrm>
            <a:off x="188686" y="188686"/>
            <a:ext cx="8084457" cy="362857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43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3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94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</dc:creator>
  <cp:lastModifiedBy>Anuganti Suresh</cp:lastModifiedBy>
  <cp:revision>4</cp:revision>
  <dcterms:created xsi:type="dcterms:W3CDTF">2022-09-27T17:54:34Z</dcterms:created>
  <dcterms:modified xsi:type="dcterms:W3CDTF">2022-09-29T06:45:07Z</dcterms:modified>
</cp:coreProperties>
</file>