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43D8-C8A9-4E3B-8735-2452016C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0BB6-9F49-4CBA-8899-1960F6430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B911-AF58-4A0C-A254-C8B880FC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D90E6-D207-4BB3-93C2-9F328999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05FA-5132-4546-A7DE-98948D7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6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3022-90E0-4E4B-9B1E-5254A510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69859-2D52-45F4-AEEE-163309849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0C07-1888-4186-B485-88F9E919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ABBD-B1A4-4C93-8CC9-87083BE6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9B22-08DB-4402-A1E5-91CAAF3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4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2B8F6-23DD-4CE9-BFC9-29B4C828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670B1-1932-4343-9DEC-1D5792F48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C6C7-9BC1-45F2-BFF2-EF22F7C2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228B-B214-4FD4-90EE-80B7C72E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8476-7D9B-47A1-95E6-95BEF1AA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4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33E5-B408-4FCC-AA84-0B5B24A5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9BB4-7AEB-4859-8F92-5555C1BE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879D-1DCF-4937-BE9A-8C282990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4560-4363-430D-9851-0398704E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541D-A879-4C84-81EA-675CC122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87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F740-A789-4D4C-BA60-19C795A0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5E35C-809C-4F65-8FE0-1E13C92A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F24E-FE6A-4FF0-AA5C-DBE1A695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FA13-8617-4B82-993B-14FA4384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A487-0121-4DCA-951E-399EF11A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6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E899-5E29-467A-921C-CB6286DB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8859-1182-4281-9720-F64E86AE7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9C4DF-87E9-4232-BB94-E020DBB6B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42CC-C03D-4D1D-ADA0-7AD76B2D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8201D-359F-4A4E-AF26-47F0CEBC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0609-FBAA-4742-B496-54E670DF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FCD5-A6DF-46C8-BF99-B0B79C59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39D6-452D-4D19-9985-C44BB1E2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734EE-FE36-42BA-BE6A-452D90481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EF8C-8BBD-4FD9-B9D8-F0B4565E5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E08DD-C79D-4A55-B8E5-FF7D1437B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44273-32CE-4D03-9C43-080670B5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54294-4BA2-41A2-B51A-E529F8ED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21E3C-02F9-4940-BADF-78ED7DD3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F7B8-D04A-4660-8198-254EBFF7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31E4A-0DB7-4A6C-87F9-E05E994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A0940-BFD7-46DB-B4F6-AEB176D7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E1B6D-7C35-4D99-820C-6C12BEE7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9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07740-E03B-4F74-A5FD-36BDAD72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068F2-2B28-43C0-B4DF-55CDF288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5D93-0E09-4AD3-916B-173A012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9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B2DB-24E5-4E20-AC4B-A24BCF5B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EF5F-4344-4B5F-9EA9-61B977E4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1A7E-17BB-43AF-A1BD-6EC0B448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60F1-9E4F-4348-B907-4CBCD87F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C80D4-DE17-4B27-ABDD-3209CED8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2C618-02BE-4413-B2DF-308DE394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6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0A61-4AD2-4B86-9D27-4F549D0C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DEF68-3C78-4EDE-8DCC-EDD6544F5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CC9C-54F1-4730-9C29-4232BD88B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CBC0-1BC1-498E-94DA-A367E94D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477C-21C4-4A57-9192-87EE880A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445E-BE26-4363-B562-3F56AB38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19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34A17-1862-4E38-9ADB-8FBA2005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142B7-1698-46F7-9771-2EBD9AAC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2C55-E5A7-4BC0-A7B1-E23FD226A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B8AB-F7EE-474C-896C-D08E889BEB86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0FB42-EA32-410F-959A-3BA8A64D5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A2D0-57CC-45C1-BCAF-81088B407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9490-18E5-49B4-906C-96B1BC68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3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D951A-8D63-4995-A672-BD36988E5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3" t="18036" r="24539" b="72934"/>
          <a:stretch/>
        </p:blipFill>
        <p:spPr>
          <a:xfrm>
            <a:off x="126609" y="182879"/>
            <a:ext cx="6921305" cy="61897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76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AB321-6996-4D25-8F94-E4A9AD85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" t="13726" r="53386" b="40919"/>
          <a:stretch/>
        </p:blipFill>
        <p:spPr>
          <a:xfrm>
            <a:off x="168812" y="182879"/>
            <a:ext cx="8046720" cy="444796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8AC46-3EB1-4357-B037-0A371A625EC8}"/>
              </a:ext>
            </a:extLst>
          </p:cNvPr>
          <p:cNvSpPr/>
          <p:nvPr/>
        </p:nvSpPr>
        <p:spPr>
          <a:xfrm>
            <a:off x="7216726" y="576775"/>
            <a:ext cx="998806" cy="49237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60E39-17EF-49B7-8351-99DC67EA9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t="11878" r="1692" b="2541"/>
          <a:stretch/>
        </p:blipFill>
        <p:spPr>
          <a:xfrm>
            <a:off x="126610" y="182880"/>
            <a:ext cx="11690252" cy="586622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6F4B4E-6344-4282-ACBF-FA534D278DC3}"/>
              </a:ext>
            </a:extLst>
          </p:cNvPr>
          <p:cNvSpPr/>
          <p:nvPr/>
        </p:nvSpPr>
        <p:spPr>
          <a:xfrm>
            <a:off x="8159262" y="1477106"/>
            <a:ext cx="1153550" cy="11535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147D7-39F4-41C3-8ED0-1AAC2DF830A7}"/>
              </a:ext>
            </a:extLst>
          </p:cNvPr>
          <p:cNvSpPr/>
          <p:nvPr/>
        </p:nvSpPr>
        <p:spPr>
          <a:xfrm>
            <a:off x="2349305" y="4459458"/>
            <a:ext cx="562707" cy="23915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9DDEA-062A-41B6-B65B-870CCA5EA07A}"/>
              </a:ext>
            </a:extLst>
          </p:cNvPr>
          <p:cNvSpPr/>
          <p:nvPr/>
        </p:nvSpPr>
        <p:spPr>
          <a:xfrm>
            <a:off x="2349304" y="851096"/>
            <a:ext cx="1294227" cy="6260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0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0577F2-AFFF-471F-A2DB-335CE9C01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t="12290" r="1807" b="2746"/>
          <a:stretch/>
        </p:blipFill>
        <p:spPr>
          <a:xfrm>
            <a:off x="126610" y="140677"/>
            <a:ext cx="11676184" cy="58240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1B6073-9E7B-435E-8CB2-E328D503E190}"/>
              </a:ext>
            </a:extLst>
          </p:cNvPr>
          <p:cNvSpPr/>
          <p:nvPr/>
        </p:nvSpPr>
        <p:spPr>
          <a:xfrm>
            <a:off x="9308124" y="3770140"/>
            <a:ext cx="1153550" cy="112541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B0C98-B6D1-4117-93FB-2D36A81C72EE}"/>
              </a:ext>
            </a:extLst>
          </p:cNvPr>
          <p:cNvSpPr/>
          <p:nvPr/>
        </p:nvSpPr>
        <p:spPr>
          <a:xfrm>
            <a:off x="2349305" y="4220307"/>
            <a:ext cx="506438" cy="2532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214392-5C7D-4DF4-B3C0-BCE865E26BF0}"/>
              </a:ext>
            </a:extLst>
          </p:cNvPr>
          <p:cNvSpPr/>
          <p:nvPr/>
        </p:nvSpPr>
        <p:spPr>
          <a:xfrm>
            <a:off x="3727938" y="801859"/>
            <a:ext cx="1294227" cy="70338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08C3F-E60D-474F-BF26-F43442EE4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" t="12084" b="18139"/>
          <a:stretch/>
        </p:blipFill>
        <p:spPr>
          <a:xfrm>
            <a:off x="140677" y="126610"/>
            <a:ext cx="11910646" cy="478301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759BE2-BC5A-47A7-A4AB-640F8DE55D38}"/>
              </a:ext>
            </a:extLst>
          </p:cNvPr>
          <p:cNvSpPr/>
          <p:nvPr/>
        </p:nvSpPr>
        <p:spPr>
          <a:xfrm>
            <a:off x="2349305" y="829994"/>
            <a:ext cx="4093698" cy="6752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C9407-907D-4746-B508-11176281E9E4}"/>
              </a:ext>
            </a:extLst>
          </p:cNvPr>
          <p:cNvSpPr/>
          <p:nvPr/>
        </p:nvSpPr>
        <p:spPr>
          <a:xfrm>
            <a:off x="3587261" y="4346917"/>
            <a:ext cx="4867421" cy="5767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EAB95-3610-4C83-8939-4299B1A52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39" t="19472" r="54884" b="9519"/>
          <a:stretch/>
        </p:blipFill>
        <p:spPr>
          <a:xfrm>
            <a:off x="8651631" y="126611"/>
            <a:ext cx="2953119" cy="479708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A6F695-B7AC-45D1-947C-E7F21285DA1E}"/>
              </a:ext>
            </a:extLst>
          </p:cNvPr>
          <p:cNvSpPr/>
          <p:nvPr/>
        </p:nvSpPr>
        <p:spPr>
          <a:xfrm>
            <a:off x="8820444" y="773723"/>
            <a:ext cx="2729132" cy="33762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2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51A183-94C6-449E-A702-8ED8C6B0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3" t="18447" r="16923" b="8491"/>
          <a:stretch/>
        </p:blipFill>
        <p:spPr>
          <a:xfrm>
            <a:off x="182881" y="154745"/>
            <a:ext cx="7638756" cy="50081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062E7D-58E8-43CE-B966-800E782475C2}"/>
              </a:ext>
            </a:extLst>
          </p:cNvPr>
          <p:cNvSpPr/>
          <p:nvPr/>
        </p:nvSpPr>
        <p:spPr>
          <a:xfrm>
            <a:off x="182880" y="3305908"/>
            <a:ext cx="7638755" cy="18569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D06F3-121A-4570-ACB6-3593B81F2392}"/>
              </a:ext>
            </a:extLst>
          </p:cNvPr>
          <p:cNvSpPr/>
          <p:nvPr/>
        </p:nvSpPr>
        <p:spPr>
          <a:xfrm>
            <a:off x="182880" y="422030"/>
            <a:ext cx="1322363" cy="6471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2F8CA-68AA-401B-8AB9-7BA479857645}"/>
              </a:ext>
            </a:extLst>
          </p:cNvPr>
          <p:cNvSpPr/>
          <p:nvPr/>
        </p:nvSpPr>
        <p:spPr>
          <a:xfrm>
            <a:off x="1882727" y="3753727"/>
            <a:ext cx="311833" cy="2274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A0D4D-AE11-4104-9F01-38796AD72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2" t="18241" r="16462" b="7672"/>
          <a:stretch/>
        </p:blipFill>
        <p:spPr>
          <a:xfrm>
            <a:off x="253218" y="253219"/>
            <a:ext cx="7723163" cy="50784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7F2250-324F-42CE-A878-1F4F030DE808}"/>
              </a:ext>
            </a:extLst>
          </p:cNvPr>
          <p:cNvSpPr/>
          <p:nvPr/>
        </p:nvSpPr>
        <p:spPr>
          <a:xfrm>
            <a:off x="253218" y="3429000"/>
            <a:ext cx="7723163" cy="19026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49546-F57E-424A-A52A-4EC161488707}"/>
              </a:ext>
            </a:extLst>
          </p:cNvPr>
          <p:cNvSpPr/>
          <p:nvPr/>
        </p:nvSpPr>
        <p:spPr>
          <a:xfrm>
            <a:off x="1674055" y="534571"/>
            <a:ext cx="1322363" cy="6471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44C321-2355-4E22-AE58-16D1861F3913}"/>
              </a:ext>
            </a:extLst>
          </p:cNvPr>
          <p:cNvSpPr/>
          <p:nvPr/>
        </p:nvSpPr>
        <p:spPr>
          <a:xfrm>
            <a:off x="1938997" y="5118294"/>
            <a:ext cx="550986" cy="21336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4B9F1-34B0-4F51-9670-A240B61B9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" t="13726" r="32845" b="21422"/>
          <a:stretch/>
        </p:blipFill>
        <p:spPr>
          <a:xfrm>
            <a:off x="154744" y="140677"/>
            <a:ext cx="9292021" cy="510657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6CEFAE-24A4-446A-9FF8-06017F9867D4}"/>
              </a:ext>
            </a:extLst>
          </p:cNvPr>
          <p:cNvSpPr/>
          <p:nvPr/>
        </p:nvSpPr>
        <p:spPr>
          <a:xfrm>
            <a:off x="3137093" y="3826412"/>
            <a:ext cx="492371" cy="16881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6995A-8ECC-4019-9FEB-53A9B05883FA}"/>
              </a:ext>
            </a:extLst>
          </p:cNvPr>
          <p:cNvSpPr/>
          <p:nvPr/>
        </p:nvSpPr>
        <p:spPr>
          <a:xfrm>
            <a:off x="3137093" y="5078435"/>
            <a:ext cx="492371" cy="16881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2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1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3</cp:revision>
  <dcterms:created xsi:type="dcterms:W3CDTF">2022-09-27T18:22:11Z</dcterms:created>
  <dcterms:modified xsi:type="dcterms:W3CDTF">2022-09-28T18:21:50Z</dcterms:modified>
</cp:coreProperties>
</file>