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D06A-D4A7-4A8F-ADB2-5357A2982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D3FA0-0139-42EB-890E-B8C89376A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318B-EED5-4FA8-84FF-5E190C5D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99246-A618-4AB3-8F8D-6C170713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CA068-3970-4D24-BF8F-7CD799F4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84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C682-6E78-4138-BA3F-C135568C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8F633-5E07-4B93-8C90-F04D5AC16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B111E-520A-4690-A589-51879DB8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25F3-AF75-4CF9-AAE1-1FF6E938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C078-8DDC-4C50-87F5-C546C5E3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3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0247A-857F-41DC-A87F-CBD9C4798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F27BC-4775-4864-9079-A5E07171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FDE6-575F-4112-BAE1-82D14C5A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04DE-DF61-4847-B966-AF89FF41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A148-6DA2-4F15-BD61-29075B59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6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0751-3102-44FF-9E86-2B0818B6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B033-3414-4ADA-8014-D56B4A8F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86D4-E2ED-41D8-AE0D-CAE0551F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9943-6EDF-4079-BBF7-4D5DECA2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CBD7-A674-4339-A1F4-04A60A9A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8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DF3F-20B2-4892-9B28-FA513A80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55AF9-F4CB-437E-BE79-1EFF9370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ED22-B54C-431B-B61E-BB2A198A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0BFC-28C2-45A2-BAA5-D5C3B360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7B5E-356A-4931-9111-374B576C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AC31-DC0E-4A35-8574-71A0FDA1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D08C-5961-4EE4-9BCA-711D3253A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FE0B9-78A0-41B5-886D-C05193AD6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C77DB-AB64-4BFF-A5B1-60B68617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EFD96-C7DA-4289-93A2-B9FF545D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840AF-8505-42B8-BBDF-A09500C0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6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A054-623D-42C1-8D3E-D15C081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03D9E-124D-4566-A772-7E74EBE9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31371-1AEA-468C-8764-B10C1B1CE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BB6FD-F6D7-4CF4-ACF0-BDD7CCFBF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F9358-62EE-4351-85C4-4ACAACF3C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EC492-3D18-45F1-B754-5D05734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D9CB4-E555-4645-9C11-0E7E2AF1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C9D87-0FA2-44E5-B493-D07BE68F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7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02B6-5E7D-4324-931A-42FCF8E3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43CAE-4E3D-4F5F-9747-0CF2ADC6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392E8-0502-462A-B2C6-FFBF3753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FE546-FDFD-4DCB-84CB-F21EC28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D8621-09A0-4E11-86FE-9DCC89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12E78-3409-4037-8130-05289686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629D6-A53C-4A6F-BE62-AC2C89C7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7D8C-1EE5-45A0-B2DE-D1969DD1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0328-5CB4-41D4-968E-46B69EE3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42CDD-546A-4A10-9A94-442C95B8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EF76-7454-4AAC-83A0-D46358EA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DEF98-FE5D-4302-81BF-E09096DE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5D254-984A-464C-9529-8BA7BBA0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91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2467-A5F1-4D4B-BB2F-3CE57422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EF661-6F8F-469A-88DE-163F8A0E2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155DC-A327-4BA6-8B2E-2D8483A52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93313-36EF-4960-9E6B-81EDD292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B19D-DC59-4AB0-8DA8-8CE61E55D6B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6EA6A-5379-48F8-A239-19572B53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1037-A388-418E-9472-C607BBC0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0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9BC82-158F-4568-8F89-BD8759EA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4627-4584-40D8-98E7-B9833EFF2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79D1-31C4-4A50-89A2-6EE2E86D4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B19D-DC59-4AB0-8DA8-8CE61E55D6B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7C63-D04C-4C35-920D-3DAE3C88D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B84D-BAB8-4EB3-B50F-BBD1CEA68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71A0-8369-4081-A3BF-521857B4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9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D150A-CBCF-4A0C-A7A9-489E1EA73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5" t="33838" r="40807" b="48102"/>
          <a:stretch/>
        </p:blipFill>
        <p:spPr>
          <a:xfrm>
            <a:off x="182880" y="182880"/>
            <a:ext cx="5584874" cy="12379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792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CB7E3-F62F-4617-B21E-1FC342008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0" t="29323" r="20615" b="41535"/>
          <a:stretch/>
        </p:blipFill>
        <p:spPr>
          <a:xfrm>
            <a:off x="154744" y="168812"/>
            <a:ext cx="4192172" cy="199761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1C2E1-EAF2-4165-8071-3A3CA0E1E4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16" t="33428" r="13231" b="6029"/>
          <a:stretch/>
        </p:blipFill>
        <p:spPr>
          <a:xfrm>
            <a:off x="4543865" y="168812"/>
            <a:ext cx="5627077" cy="414996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291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00133-76D1-4D73-ADB7-1B37C0D90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52" r="5154" b="7056"/>
          <a:stretch/>
        </p:blipFill>
        <p:spPr>
          <a:xfrm>
            <a:off x="154744" y="239151"/>
            <a:ext cx="11563643" cy="535979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216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0C0D2-0E01-436F-B64E-5D2C9BE51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57" r="4923" b="7056"/>
          <a:stretch/>
        </p:blipFill>
        <p:spPr>
          <a:xfrm>
            <a:off x="182880" y="196948"/>
            <a:ext cx="11591778" cy="53457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769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38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10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51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2</cp:revision>
  <dcterms:created xsi:type="dcterms:W3CDTF">2022-09-27T18:07:34Z</dcterms:created>
  <dcterms:modified xsi:type="dcterms:W3CDTF">2022-09-27T18:20:41Z</dcterms:modified>
</cp:coreProperties>
</file>