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2CF-1853-40DA-AF05-280ED3676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A0531-F8CC-4675-9F01-699C51F18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8716-3695-4AAC-8562-91A0341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12F0-E25A-4878-A652-931FD0F2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032A-0EA2-45A3-9782-5038715C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04BB-B7CB-4AA2-91E5-817577EB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15B9C-FA2B-43B4-9D7D-AE48DBE7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0E867-87B7-404C-B320-6041110F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EE12-F5F2-4AB7-9827-91EC6DD7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A6F3-2E81-407F-97AF-C192C43E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58A2-C86B-4FA8-8BB2-2FD7D5FF3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E0626-AF13-4D65-8FD7-CA88FA41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1DF4-8BA3-448C-A973-B2017DA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85DF-BDF3-4BE9-A947-24BEBFF6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C6C4-E08D-4CAE-B4B6-65E06651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3936-7306-455F-88B4-23F15FF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5DF1-248A-42A5-AF63-A40E2E8F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6DE3-02F5-47F1-82CC-5F4606E2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5D9B-4A9A-4651-9999-8647D5C8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E278-AD01-4CF5-A77B-30F419D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EEC3-0E2B-4AB8-9189-DAEA4D52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F048-17F4-41DB-88F4-8F52E3B9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8DDC-8C42-48ED-BADD-82269039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4D32-C023-4BC7-81C8-7B9E9BCE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22EC-06C7-49AE-9762-D0F9DF1D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2407-B3C8-4D2D-8506-6D184096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B956-62E5-4C87-B287-225A5793A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3E71-B9A0-4AB5-9F6A-061D73C1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E639-E563-4EAA-ACCD-DC24B60D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C2C2D-B84A-4822-BAC3-190BFC45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DDB1-E57B-40CF-80D4-849ECB86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97B0-4CE2-4401-B851-7A4FFC40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DBF0-2819-4560-B5E8-481DA089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415F-7AD6-4A3E-86CB-58335910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A88A7-5144-44BA-B3BA-505A61A3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9EE9A-E3B7-4E7F-8951-FEDCD13E9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5A7CA-5020-4BB1-B071-0719930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F44A-BD92-49A3-8239-B6823F94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32EC1-58E4-4422-81D4-15B8E0CA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D24-A001-4727-AB42-7EA0C166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40269-F73C-4203-9B5E-8811EB3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7C71-A526-46A5-833A-AF072DA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93B64-37C7-40A6-8759-C324F86D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2BC83-1E3B-4FE1-83FF-65C0F888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DEAC-76C8-4011-B58C-891AD33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840A-A0EF-4657-ABFF-C6805F09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D58-FF9D-409F-BBE6-6430BA0E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05FD-0901-48D3-88E0-51EF720B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08B0D-317A-498C-A373-4C7B2E76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E7A0A-D49B-4D8A-B4C8-9EE961B8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FC7F-803E-4059-BAC2-2AD8889E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DB39-AE70-4AD3-80E0-5ECFC3A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B35A-0C77-469E-A3CC-A837BDBB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0D927-8388-4876-BEBC-E1798574A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1A81-30FE-44BB-BE0D-0FD06B14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05FD3-215E-40E1-99FE-F48234D8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02E9E-3E9F-4A63-973A-604790C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2FD6-2DD9-428E-ACCA-0719847A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357B-9F58-46C4-BE38-FBF34F4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6431-2FE9-4A80-844F-7ACBAF70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B152-4863-4630-95E5-F8E689674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D354-B70F-4B7F-A134-543CE31BCC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5F61-6C42-4DE6-B775-DC9A5F20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91ED-C337-425B-8538-E1773CCD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DD47-78D4-4966-A56C-1A32C7B8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AEC53-9357-40AA-8144-FEB3461C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54678"/>
            <a:ext cx="4086571" cy="1415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19517-45BA-4FAF-AC04-AACE263E6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4" t="2186" r="4316" b="26340"/>
          <a:stretch/>
        </p:blipFill>
        <p:spPr>
          <a:xfrm>
            <a:off x="197126" y="1679712"/>
            <a:ext cx="4086571" cy="14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2022-09-05T09:57:26Z</dcterms:created>
  <dcterms:modified xsi:type="dcterms:W3CDTF">2022-09-05T10:56:12Z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2022-09-05T09:57:26Z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b5a7b1cb-4770-4013-9c24-d1949c128ae8</vt:lpwstr>
  </property>
  <property fmtid="{D5CDD505-2E9C-101B-9397-08002B2CF9AE}" pid="8" name="MSIP_Label_19540963-e559-4020-8a90-fe8a502c2801_ContentBits">
    <vt:lpwstr>0</vt:lpwstr>
  </property>
</Properties>
</file>