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CFA4-C436-4447-9AC8-BB953D8B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BC93-457D-4A75-A2FA-9BF6448B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F6F5-4844-44F7-A474-98F0CD69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D86A-A423-4BE1-801F-BB629E5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72C-2D58-45DA-ADCF-E2BD6049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6AEC-F18C-48FD-836D-221113E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6522-95B1-4835-9D04-A472E620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DF05-5014-49AA-AEB5-4A8D95F4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205B-9635-41B2-9C44-133AAA08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2E29-EBE9-4961-9A79-8853F10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34238-383B-4A5A-9C93-D334F9C0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3C52-B90E-491B-B419-255741F9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E9F7-73DE-457C-89DF-9589E3B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0D24-5FAA-4BC0-865A-C5F8659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2995-6DC2-47B1-8D81-AE754DBA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5C3F-A120-4EC7-89BD-B1A0143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6D6E-038F-46EE-81D2-8663FE8E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9E7B-F7C8-47F3-AAE0-7668A517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B4E3-306F-4BAA-9FA0-44E2D844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71F8-AE79-445D-B920-179FED41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E3B0-4ABE-4C78-8841-68F3DA17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8A9E-526A-4EE0-96F4-DE52DC56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5074-6C0A-4C7E-A9FB-E00ADBA5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896B-918A-4532-9899-0097272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76DF-C109-4D2D-A19D-EEEA1880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4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450-0FBF-4845-A099-60B7349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C2BC-7F80-4AF4-8555-19D88015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80C3C-E5C8-49E1-A536-826AA73A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D447-3168-403D-8082-AC35C54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91AD-0A4B-44AE-8012-EBFF647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9A3C-C339-489C-868C-BDDD0EC8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BC3D-D3BC-4D20-98C9-81C38711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7667-ED78-4DC1-895F-58DA4D5C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27BC-2725-48F6-B98E-5061F1DB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AB4E9-9009-4528-B99E-D1F795109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237E7-CB5C-43D3-A296-22551F8BD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5A57C-EBA5-4719-AC10-AFE45C94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42D6C-3E9E-4C64-8A6F-14B32DC3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77533-72C9-4F5C-9E4C-FAD73D98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5042-A123-4C76-BF45-592F61FF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9DDF9-0ACC-43E6-8A6C-12180643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1E32-5021-4438-9AE2-61316212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26100-6B85-42D7-B210-96EBFB8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46F86-F21B-44E9-A978-88A1BD6A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5BF36-4BD5-4288-9CBC-952D6AD7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ECC9F-53E2-47DD-B55D-5375A6C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1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9EE6-DF2F-4A24-B378-676193F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32A2-7012-4F8D-8E0E-739E3637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7BF9C-8CDF-4487-8D51-60E1517D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73A8-6E76-4685-BE01-27C8D73E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EBFD8-B3AB-41EB-8744-04ED7EE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496C-5310-4291-A74E-68ED93FD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E7A3-25C9-4621-A033-4D627BCB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1C124-5597-4B86-98C9-E14CD1ED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E3328-FC55-4AA2-9B08-3487622B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C5E6-A0AC-4DA8-839A-6789D50F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75970-F76E-4735-9228-4BA9C9E8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1016-4283-4401-BE1C-3100A68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09C3-CE22-432A-9AD6-ECA2CAD9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9614-97E8-4767-9C09-5078A609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4F9D-99E7-4B7A-8087-32217DF87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5E5B-7742-43C2-9A67-9B3197066777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552D-96E2-47AE-BB82-D4592A25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7781-2C5B-414E-BDD7-BE2885F94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7465-AB8C-4C76-9569-CD85B047F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2C6316-C451-4000-B796-9278F1C96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t="34326" r="36584" b="25106"/>
          <a:stretch/>
        </p:blipFill>
        <p:spPr>
          <a:xfrm>
            <a:off x="194554" y="233464"/>
            <a:ext cx="5690679" cy="29219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11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61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5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14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03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2023-01-02T07:30:10Z</dcterms:created>
  <dcterms:modified xsi:type="dcterms:W3CDTF">2023-01-02T09:40:29Z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2023-01-02T07:30:10Z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cf5bc656-8d20-4743-ba8b-f35e62cf4d89</vt:lpwstr>
  </property>
  <property fmtid="{D5CDD505-2E9C-101B-9397-08002B2CF9AE}" pid="8" name="MSIP_Label_19540963-e559-4020-8a90-fe8a502c2801_ContentBits">
    <vt:lpwstr>0</vt:lpwstr>
  </property>
</Properties>
</file>