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5A5A-1FEC-456E-8AB9-0A7AC3D8A0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31FDFEB-CAA1-45B3-B9EF-8D2F64FF6C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1D1E9C-B6DF-4CBD-B430-6DFF52DB2EC0}"/>
              </a:ext>
            </a:extLst>
          </p:cNvPr>
          <p:cNvSpPr>
            <a:spLocks noGrp="1"/>
          </p:cNvSpPr>
          <p:nvPr>
            <p:ph type="dt" sz="half" idx="10"/>
          </p:nvPr>
        </p:nvSpPr>
        <p:spPr/>
        <p:txBody>
          <a:bodyPr/>
          <a:lstStyle/>
          <a:p>
            <a:fld id="{EBA08DF2-DE88-4CFF-BD8B-365C5D661258}" type="datetimeFigureOut">
              <a:rPr lang="en-IN" smtClean="0"/>
              <a:t>16-02-2023</a:t>
            </a:fld>
            <a:endParaRPr lang="en-IN"/>
          </a:p>
        </p:txBody>
      </p:sp>
      <p:sp>
        <p:nvSpPr>
          <p:cNvPr id="5" name="Footer Placeholder 4">
            <a:extLst>
              <a:ext uri="{FF2B5EF4-FFF2-40B4-BE49-F238E27FC236}">
                <a16:creationId xmlns:a16="http://schemas.microsoft.com/office/drawing/2014/main" id="{C996E7D1-AF10-4BB8-9034-17F21E99CF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87FC5A-3463-4BB4-9228-C23E32BAA3A4}"/>
              </a:ext>
            </a:extLst>
          </p:cNvPr>
          <p:cNvSpPr>
            <a:spLocks noGrp="1"/>
          </p:cNvSpPr>
          <p:nvPr>
            <p:ph type="sldNum" sz="quarter" idx="12"/>
          </p:nvPr>
        </p:nvSpPr>
        <p:spPr/>
        <p:txBody>
          <a:bodyPr/>
          <a:lstStyle/>
          <a:p>
            <a:fld id="{5FD963E2-D166-4027-864C-98594D747023}" type="slidenum">
              <a:rPr lang="en-IN" smtClean="0"/>
              <a:t>‹#›</a:t>
            </a:fld>
            <a:endParaRPr lang="en-IN"/>
          </a:p>
        </p:txBody>
      </p:sp>
    </p:spTree>
    <p:extLst>
      <p:ext uri="{BB962C8B-B14F-4D97-AF65-F5344CB8AC3E}">
        <p14:creationId xmlns:p14="http://schemas.microsoft.com/office/powerpoint/2010/main" val="1221632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AF85-3B13-43FF-9A4D-FAD7EF88F8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E50B9C-60C5-45AB-94AE-AD34606D57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A77746-F82A-410C-A7FC-B5D2BA4F6262}"/>
              </a:ext>
            </a:extLst>
          </p:cNvPr>
          <p:cNvSpPr>
            <a:spLocks noGrp="1"/>
          </p:cNvSpPr>
          <p:nvPr>
            <p:ph type="dt" sz="half" idx="10"/>
          </p:nvPr>
        </p:nvSpPr>
        <p:spPr/>
        <p:txBody>
          <a:bodyPr/>
          <a:lstStyle/>
          <a:p>
            <a:fld id="{EBA08DF2-DE88-4CFF-BD8B-365C5D661258}" type="datetimeFigureOut">
              <a:rPr lang="en-IN" smtClean="0"/>
              <a:t>16-02-2023</a:t>
            </a:fld>
            <a:endParaRPr lang="en-IN"/>
          </a:p>
        </p:txBody>
      </p:sp>
      <p:sp>
        <p:nvSpPr>
          <p:cNvPr id="5" name="Footer Placeholder 4">
            <a:extLst>
              <a:ext uri="{FF2B5EF4-FFF2-40B4-BE49-F238E27FC236}">
                <a16:creationId xmlns:a16="http://schemas.microsoft.com/office/drawing/2014/main" id="{560AD9B0-88BF-43C1-8A36-61773FB662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587518-2D61-463A-B982-D68A2F739ADF}"/>
              </a:ext>
            </a:extLst>
          </p:cNvPr>
          <p:cNvSpPr>
            <a:spLocks noGrp="1"/>
          </p:cNvSpPr>
          <p:nvPr>
            <p:ph type="sldNum" sz="quarter" idx="12"/>
          </p:nvPr>
        </p:nvSpPr>
        <p:spPr/>
        <p:txBody>
          <a:bodyPr/>
          <a:lstStyle/>
          <a:p>
            <a:fld id="{5FD963E2-D166-4027-864C-98594D747023}" type="slidenum">
              <a:rPr lang="en-IN" smtClean="0"/>
              <a:t>‹#›</a:t>
            </a:fld>
            <a:endParaRPr lang="en-IN"/>
          </a:p>
        </p:txBody>
      </p:sp>
    </p:spTree>
    <p:extLst>
      <p:ext uri="{BB962C8B-B14F-4D97-AF65-F5344CB8AC3E}">
        <p14:creationId xmlns:p14="http://schemas.microsoft.com/office/powerpoint/2010/main" val="4105503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7B0AD-E868-4994-AECC-EC9DB6AF05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6727E1-5FD7-45A4-BD55-104527AF14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A48D3-398B-408B-AEAD-FB368F64DC5A}"/>
              </a:ext>
            </a:extLst>
          </p:cNvPr>
          <p:cNvSpPr>
            <a:spLocks noGrp="1"/>
          </p:cNvSpPr>
          <p:nvPr>
            <p:ph type="dt" sz="half" idx="10"/>
          </p:nvPr>
        </p:nvSpPr>
        <p:spPr/>
        <p:txBody>
          <a:bodyPr/>
          <a:lstStyle/>
          <a:p>
            <a:fld id="{EBA08DF2-DE88-4CFF-BD8B-365C5D661258}" type="datetimeFigureOut">
              <a:rPr lang="en-IN" smtClean="0"/>
              <a:t>16-02-2023</a:t>
            </a:fld>
            <a:endParaRPr lang="en-IN"/>
          </a:p>
        </p:txBody>
      </p:sp>
      <p:sp>
        <p:nvSpPr>
          <p:cNvPr id="5" name="Footer Placeholder 4">
            <a:extLst>
              <a:ext uri="{FF2B5EF4-FFF2-40B4-BE49-F238E27FC236}">
                <a16:creationId xmlns:a16="http://schemas.microsoft.com/office/drawing/2014/main" id="{E2534B0C-45EE-4CA0-A330-627EFBCF97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32FAEF-1697-4550-A494-EDDB9C532D59}"/>
              </a:ext>
            </a:extLst>
          </p:cNvPr>
          <p:cNvSpPr>
            <a:spLocks noGrp="1"/>
          </p:cNvSpPr>
          <p:nvPr>
            <p:ph type="sldNum" sz="quarter" idx="12"/>
          </p:nvPr>
        </p:nvSpPr>
        <p:spPr/>
        <p:txBody>
          <a:bodyPr/>
          <a:lstStyle/>
          <a:p>
            <a:fld id="{5FD963E2-D166-4027-864C-98594D747023}" type="slidenum">
              <a:rPr lang="en-IN" smtClean="0"/>
              <a:t>‹#›</a:t>
            </a:fld>
            <a:endParaRPr lang="en-IN"/>
          </a:p>
        </p:txBody>
      </p:sp>
    </p:spTree>
    <p:extLst>
      <p:ext uri="{BB962C8B-B14F-4D97-AF65-F5344CB8AC3E}">
        <p14:creationId xmlns:p14="http://schemas.microsoft.com/office/powerpoint/2010/main" val="316626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6F98-F957-43F7-99FE-415D7CDA2F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0E6CCD-5948-4BDF-9D91-76C7378C1F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CDC450-784B-4168-A2C2-B5D6EA0702EC}"/>
              </a:ext>
            </a:extLst>
          </p:cNvPr>
          <p:cNvSpPr>
            <a:spLocks noGrp="1"/>
          </p:cNvSpPr>
          <p:nvPr>
            <p:ph type="dt" sz="half" idx="10"/>
          </p:nvPr>
        </p:nvSpPr>
        <p:spPr/>
        <p:txBody>
          <a:bodyPr/>
          <a:lstStyle/>
          <a:p>
            <a:fld id="{EBA08DF2-DE88-4CFF-BD8B-365C5D661258}" type="datetimeFigureOut">
              <a:rPr lang="en-IN" smtClean="0"/>
              <a:t>16-02-2023</a:t>
            </a:fld>
            <a:endParaRPr lang="en-IN"/>
          </a:p>
        </p:txBody>
      </p:sp>
      <p:sp>
        <p:nvSpPr>
          <p:cNvPr id="5" name="Footer Placeholder 4">
            <a:extLst>
              <a:ext uri="{FF2B5EF4-FFF2-40B4-BE49-F238E27FC236}">
                <a16:creationId xmlns:a16="http://schemas.microsoft.com/office/drawing/2014/main" id="{6B1824F1-D940-4157-AFC7-D55B2A0BAD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E105CF-EB66-4C9B-B1E3-1C99BB73697E}"/>
              </a:ext>
            </a:extLst>
          </p:cNvPr>
          <p:cNvSpPr>
            <a:spLocks noGrp="1"/>
          </p:cNvSpPr>
          <p:nvPr>
            <p:ph type="sldNum" sz="quarter" idx="12"/>
          </p:nvPr>
        </p:nvSpPr>
        <p:spPr/>
        <p:txBody>
          <a:bodyPr/>
          <a:lstStyle/>
          <a:p>
            <a:fld id="{5FD963E2-D166-4027-864C-98594D747023}" type="slidenum">
              <a:rPr lang="en-IN" smtClean="0"/>
              <a:t>‹#›</a:t>
            </a:fld>
            <a:endParaRPr lang="en-IN"/>
          </a:p>
        </p:txBody>
      </p:sp>
    </p:spTree>
    <p:extLst>
      <p:ext uri="{BB962C8B-B14F-4D97-AF65-F5344CB8AC3E}">
        <p14:creationId xmlns:p14="http://schemas.microsoft.com/office/powerpoint/2010/main" val="420228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DCB99-FB41-4682-B35F-31919111FB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7532EB-FAE5-4A96-81BF-4471D82AB1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64BDF2-74C9-4CAD-AD74-FC7CD38F096A}"/>
              </a:ext>
            </a:extLst>
          </p:cNvPr>
          <p:cNvSpPr>
            <a:spLocks noGrp="1"/>
          </p:cNvSpPr>
          <p:nvPr>
            <p:ph type="dt" sz="half" idx="10"/>
          </p:nvPr>
        </p:nvSpPr>
        <p:spPr/>
        <p:txBody>
          <a:bodyPr/>
          <a:lstStyle/>
          <a:p>
            <a:fld id="{EBA08DF2-DE88-4CFF-BD8B-365C5D661258}" type="datetimeFigureOut">
              <a:rPr lang="en-IN" smtClean="0"/>
              <a:t>16-02-2023</a:t>
            </a:fld>
            <a:endParaRPr lang="en-IN"/>
          </a:p>
        </p:txBody>
      </p:sp>
      <p:sp>
        <p:nvSpPr>
          <p:cNvPr id="5" name="Footer Placeholder 4">
            <a:extLst>
              <a:ext uri="{FF2B5EF4-FFF2-40B4-BE49-F238E27FC236}">
                <a16:creationId xmlns:a16="http://schemas.microsoft.com/office/drawing/2014/main" id="{252F7217-4CCF-42CD-AB26-30EBC540AF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192E8B-9AE9-468F-8A9F-EE653439ED77}"/>
              </a:ext>
            </a:extLst>
          </p:cNvPr>
          <p:cNvSpPr>
            <a:spLocks noGrp="1"/>
          </p:cNvSpPr>
          <p:nvPr>
            <p:ph type="sldNum" sz="quarter" idx="12"/>
          </p:nvPr>
        </p:nvSpPr>
        <p:spPr/>
        <p:txBody>
          <a:bodyPr/>
          <a:lstStyle/>
          <a:p>
            <a:fld id="{5FD963E2-D166-4027-864C-98594D747023}" type="slidenum">
              <a:rPr lang="en-IN" smtClean="0"/>
              <a:t>‹#›</a:t>
            </a:fld>
            <a:endParaRPr lang="en-IN"/>
          </a:p>
        </p:txBody>
      </p:sp>
    </p:spTree>
    <p:extLst>
      <p:ext uri="{BB962C8B-B14F-4D97-AF65-F5344CB8AC3E}">
        <p14:creationId xmlns:p14="http://schemas.microsoft.com/office/powerpoint/2010/main" val="3715810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696E0-408F-4865-8504-4C50EC9F3F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02F633-5D6D-4E92-BE43-49E4CA8AB7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FB4A9F-B680-44F7-A233-4B53AE97C4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993F8E-2740-4AEE-AA29-1290E5C6AB79}"/>
              </a:ext>
            </a:extLst>
          </p:cNvPr>
          <p:cNvSpPr>
            <a:spLocks noGrp="1"/>
          </p:cNvSpPr>
          <p:nvPr>
            <p:ph type="dt" sz="half" idx="10"/>
          </p:nvPr>
        </p:nvSpPr>
        <p:spPr/>
        <p:txBody>
          <a:bodyPr/>
          <a:lstStyle/>
          <a:p>
            <a:fld id="{EBA08DF2-DE88-4CFF-BD8B-365C5D661258}" type="datetimeFigureOut">
              <a:rPr lang="en-IN" smtClean="0"/>
              <a:t>16-02-2023</a:t>
            </a:fld>
            <a:endParaRPr lang="en-IN"/>
          </a:p>
        </p:txBody>
      </p:sp>
      <p:sp>
        <p:nvSpPr>
          <p:cNvPr id="6" name="Footer Placeholder 5">
            <a:extLst>
              <a:ext uri="{FF2B5EF4-FFF2-40B4-BE49-F238E27FC236}">
                <a16:creationId xmlns:a16="http://schemas.microsoft.com/office/drawing/2014/main" id="{F54C6FDC-292F-49F2-AEF2-E0EACA230C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EB1B2D-C27D-4344-865C-8FFFE2089CE6}"/>
              </a:ext>
            </a:extLst>
          </p:cNvPr>
          <p:cNvSpPr>
            <a:spLocks noGrp="1"/>
          </p:cNvSpPr>
          <p:nvPr>
            <p:ph type="sldNum" sz="quarter" idx="12"/>
          </p:nvPr>
        </p:nvSpPr>
        <p:spPr/>
        <p:txBody>
          <a:bodyPr/>
          <a:lstStyle/>
          <a:p>
            <a:fld id="{5FD963E2-D166-4027-864C-98594D747023}" type="slidenum">
              <a:rPr lang="en-IN" smtClean="0"/>
              <a:t>‹#›</a:t>
            </a:fld>
            <a:endParaRPr lang="en-IN"/>
          </a:p>
        </p:txBody>
      </p:sp>
    </p:spTree>
    <p:extLst>
      <p:ext uri="{BB962C8B-B14F-4D97-AF65-F5344CB8AC3E}">
        <p14:creationId xmlns:p14="http://schemas.microsoft.com/office/powerpoint/2010/main" val="393383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9ECF-7CD8-43CE-B84C-425C1E053B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C629AF-67BE-4A90-B4B5-4543FC69D3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C8405C-6A3B-422D-9F59-B1EF3E5F0E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B52E70-D602-41F0-8141-61D679AFE0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BB150A-4724-4E8A-AF4A-967AF4EB81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10D129-3A60-432A-B46F-1C570FF1ECC9}"/>
              </a:ext>
            </a:extLst>
          </p:cNvPr>
          <p:cNvSpPr>
            <a:spLocks noGrp="1"/>
          </p:cNvSpPr>
          <p:nvPr>
            <p:ph type="dt" sz="half" idx="10"/>
          </p:nvPr>
        </p:nvSpPr>
        <p:spPr/>
        <p:txBody>
          <a:bodyPr/>
          <a:lstStyle/>
          <a:p>
            <a:fld id="{EBA08DF2-DE88-4CFF-BD8B-365C5D661258}" type="datetimeFigureOut">
              <a:rPr lang="en-IN" smtClean="0"/>
              <a:t>16-02-2023</a:t>
            </a:fld>
            <a:endParaRPr lang="en-IN"/>
          </a:p>
        </p:txBody>
      </p:sp>
      <p:sp>
        <p:nvSpPr>
          <p:cNvPr id="8" name="Footer Placeholder 7">
            <a:extLst>
              <a:ext uri="{FF2B5EF4-FFF2-40B4-BE49-F238E27FC236}">
                <a16:creationId xmlns:a16="http://schemas.microsoft.com/office/drawing/2014/main" id="{816F119C-F9E5-4431-A018-7B86071CBD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6142CB-C49E-4ABE-96E1-E5D234CAD427}"/>
              </a:ext>
            </a:extLst>
          </p:cNvPr>
          <p:cNvSpPr>
            <a:spLocks noGrp="1"/>
          </p:cNvSpPr>
          <p:nvPr>
            <p:ph type="sldNum" sz="quarter" idx="12"/>
          </p:nvPr>
        </p:nvSpPr>
        <p:spPr/>
        <p:txBody>
          <a:bodyPr/>
          <a:lstStyle/>
          <a:p>
            <a:fld id="{5FD963E2-D166-4027-864C-98594D747023}" type="slidenum">
              <a:rPr lang="en-IN" smtClean="0"/>
              <a:t>‹#›</a:t>
            </a:fld>
            <a:endParaRPr lang="en-IN"/>
          </a:p>
        </p:txBody>
      </p:sp>
    </p:spTree>
    <p:extLst>
      <p:ext uri="{BB962C8B-B14F-4D97-AF65-F5344CB8AC3E}">
        <p14:creationId xmlns:p14="http://schemas.microsoft.com/office/powerpoint/2010/main" val="3825439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79761-D7AA-413B-BB88-E79751EDE1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64EC7E-267C-4DC2-98C5-230484D0FEFC}"/>
              </a:ext>
            </a:extLst>
          </p:cNvPr>
          <p:cNvSpPr>
            <a:spLocks noGrp="1"/>
          </p:cNvSpPr>
          <p:nvPr>
            <p:ph type="dt" sz="half" idx="10"/>
          </p:nvPr>
        </p:nvSpPr>
        <p:spPr/>
        <p:txBody>
          <a:bodyPr/>
          <a:lstStyle/>
          <a:p>
            <a:fld id="{EBA08DF2-DE88-4CFF-BD8B-365C5D661258}" type="datetimeFigureOut">
              <a:rPr lang="en-IN" smtClean="0"/>
              <a:t>16-02-2023</a:t>
            </a:fld>
            <a:endParaRPr lang="en-IN"/>
          </a:p>
        </p:txBody>
      </p:sp>
      <p:sp>
        <p:nvSpPr>
          <p:cNvPr id="4" name="Footer Placeholder 3">
            <a:extLst>
              <a:ext uri="{FF2B5EF4-FFF2-40B4-BE49-F238E27FC236}">
                <a16:creationId xmlns:a16="http://schemas.microsoft.com/office/drawing/2014/main" id="{9D5B2D21-95CA-4AE0-8A28-018005FF72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EBB3F7-309E-4EF6-A692-91516A85C8AC}"/>
              </a:ext>
            </a:extLst>
          </p:cNvPr>
          <p:cNvSpPr>
            <a:spLocks noGrp="1"/>
          </p:cNvSpPr>
          <p:nvPr>
            <p:ph type="sldNum" sz="quarter" idx="12"/>
          </p:nvPr>
        </p:nvSpPr>
        <p:spPr/>
        <p:txBody>
          <a:bodyPr/>
          <a:lstStyle/>
          <a:p>
            <a:fld id="{5FD963E2-D166-4027-864C-98594D747023}" type="slidenum">
              <a:rPr lang="en-IN" smtClean="0"/>
              <a:t>‹#›</a:t>
            </a:fld>
            <a:endParaRPr lang="en-IN"/>
          </a:p>
        </p:txBody>
      </p:sp>
    </p:spTree>
    <p:extLst>
      <p:ext uri="{BB962C8B-B14F-4D97-AF65-F5344CB8AC3E}">
        <p14:creationId xmlns:p14="http://schemas.microsoft.com/office/powerpoint/2010/main" val="349525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DC690-A506-4242-BE4E-EC9B3E32685B}"/>
              </a:ext>
            </a:extLst>
          </p:cNvPr>
          <p:cNvSpPr>
            <a:spLocks noGrp="1"/>
          </p:cNvSpPr>
          <p:nvPr>
            <p:ph type="dt" sz="half" idx="10"/>
          </p:nvPr>
        </p:nvSpPr>
        <p:spPr/>
        <p:txBody>
          <a:bodyPr/>
          <a:lstStyle/>
          <a:p>
            <a:fld id="{EBA08DF2-DE88-4CFF-BD8B-365C5D661258}" type="datetimeFigureOut">
              <a:rPr lang="en-IN" smtClean="0"/>
              <a:t>16-02-2023</a:t>
            </a:fld>
            <a:endParaRPr lang="en-IN"/>
          </a:p>
        </p:txBody>
      </p:sp>
      <p:sp>
        <p:nvSpPr>
          <p:cNvPr id="3" name="Footer Placeholder 2">
            <a:extLst>
              <a:ext uri="{FF2B5EF4-FFF2-40B4-BE49-F238E27FC236}">
                <a16:creationId xmlns:a16="http://schemas.microsoft.com/office/drawing/2014/main" id="{A628865A-821B-4376-8C15-DA23C85113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7BB3DC-2722-42CA-A8A9-CE55A18882FA}"/>
              </a:ext>
            </a:extLst>
          </p:cNvPr>
          <p:cNvSpPr>
            <a:spLocks noGrp="1"/>
          </p:cNvSpPr>
          <p:nvPr>
            <p:ph type="sldNum" sz="quarter" idx="12"/>
          </p:nvPr>
        </p:nvSpPr>
        <p:spPr/>
        <p:txBody>
          <a:bodyPr/>
          <a:lstStyle/>
          <a:p>
            <a:fld id="{5FD963E2-D166-4027-864C-98594D747023}" type="slidenum">
              <a:rPr lang="en-IN" smtClean="0"/>
              <a:t>‹#›</a:t>
            </a:fld>
            <a:endParaRPr lang="en-IN"/>
          </a:p>
        </p:txBody>
      </p:sp>
    </p:spTree>
    <p:extLst>
      <p:ext uri="{BB962C8B-B14F-4D97-AF65-F5344CB8AC3E}">
        <p14:creationId xmlns:p14="http://schemas.microsoft.com/office/powerpoint/2010/main" val="3042795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AAEB-BA7F-4072-A945-3D1F3E9072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7F86D7-F92A-453D-A454-C2FC135243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42C525-D1A1-48FC-922B-4A829857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780684-1D3B-4B84-9CC1-0CC8B036FB8E}"/>
              </a:ext>
            </a:extLst>
          </p:cNvPr>
          <p:cNvSpPr>
            <a:spLocks noGrp="1"/>
          </p:cNvSpPr>
          <p:nvPr>
            <p:ph type="dt" sz="half" idx="10"/>
          </p:nvPr>
        </p:nvSpPr>
        <p:spPr/>
        <p:txBody>
          <a:bodyPr/>
          <a:lstStyle/>
          <a:p>
            <a:fld id="{EBA08DF2-DE88-4CFF-BD8B-365C5D661258}" type="datetimeFigureOut">
              <a:rPr lang="en-IN" smtClean="0"/>
              <a:t>16-02-2023</a:t>
            </a:fld>
            <a:endParaRPr lang="en-IN"/>
          </a:p>
        </p:txBody>
      </p:sp>
      <p:sp>
        <p:nvSpPr>
          <p:cNvPr id="6" name="Footer Placeholder 5">
            <a:extLst>
              <a:ext uri="{FF2B5EF4-FFF2-40B4-BE49-F238E27FC236}">
                <a16:creationId xmlns:a16="http://schemas.microsoft.com/office/drawing/2014/main" id="{D9DA6228-D4AC-4296-8BD3-78C704AC22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4B4939-3869-4226-A93F-41085A1ED733}"/>
              </a:ext>
            </a:extLst>
          </p:cNvPr>
          <p:cNvSpPr>
            <a:spLocks noGrp="1"/>
          </p:cNvSpPr>
          <p:nvPr>
            <p:ph type="sldNum" sz="quarter" idx="12"/>
          </p:nvPr>
        </p:nvSpPr>
        <p:spPr/>
        <p:txBody>
          <a:bodyPr/>
          <a:lstStyle/>
          <a:p>
            <a:fld id="{5FD963E2-D166-4027-864C-98594D747023}" type="slidenum">
              <a:rPr lang="en-IN" smtClean="0"/>
              <a:t>‹#›</a:t>
            </a:fld>
            <a:endParaRPr lang="en-IN"/>
          </a:p>
        </p:txBody>
      </p:sp>
    </p:spTree>
    <p:extLst>
      <p:ext uri="{BB962C8B-B14F-4D97-AF65-F5344CB8AC3E}">
        <p14:creationId xmlns:p14="http://schemas.microsoft.com/office/powerpoint/2010/main" val="226847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C7BF-A6D2-48B6-920A-C8F01AD12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450AA4-2B99-40A1-A491-766B4FD392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8F6648-AB3C-4D8B-AFDD-6C5BF16186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5814A0-99EE-4D0C-AF72-4DEA168C7116}"/>
              </a:ext>
            </a:extLst>
          </p:cNvPr>
          <p:cNvSpPr>
            <a:spLocks noGrp="1"/>
          </p:cNvSpPr>
          <p:nvPr>
            <p:ph type="dt" sz="half" idx="10"/>
          </p:nvPr>
        </p:nvSpPr>
        <p:spPr/>
        <p:txBody>
          <a:bodyPr/>
          <a:lstStyle/>
          <a:p>
            <a:fld id="{EBA08DF2-DE88-4CFF-BD8B-365C5D661258}" type="datetimeFigureOut">
              <a:rPr lang="en-IN" smtClean="0"/>
              <a:t>16-02-2023</a:t>
            </a:fld>
            <a:endParaRPr lang="en-IN"/>
          </a:p>
        </p:txBody>
      </p:sp>
      <p:sp>
        <p:nvSpPr>
          <p:cNvPr id="6" name="Footer Placeholder 5">
            <a:extLst>
              <a:ext uri="{FF2B5EF4-FFF2-40B4-BE49-F238E27FC236}">
                <a16:creationId xmlns:a16="http://schemas.microsoft.com/office/drawing/2014/main" id="{09055715-1780-4ADD-9523-81F453B635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A9CAD3-25E7-4963-9550-4C43F7E1ACEB}"/>
              </a:ext>
            </a:extLst>
          </p:cNvPr>
          <p:cNvSpPr>
            <a:spLocks noGrp="1"/>
          </p:cNvSpPr>
          <p:nvPr>
            <p:ph type="sldNum" sz="quarter" idx="12"/>
          </p:nvPr>
        </p:nvSpPr>
        <p:spPr/>
        <p:txBody>
          <a:bodyPr/>
          <a:lstStyle/>
          <a:p>
            <a:fld id="{5FD963E2-D166-4027-864C-98594D747023}" type="slidenum">
              <a:rPr lang="en-IN" smtClean="0"/>
              <a:t>‹#›</a:t>
            </a:fld>
            <a:endParaRPr lang="en-IN"/>
          </a:p>
        </p:txBody>
      </p:sp>
    </p:spTree>
    <p:extLst>
      <p:ext uri="{BB962C8B-B14F-4D97-AF65-F5344CB8AC3E}">
        <p14:creationId xmlns:p14="http://schemas.microsoft.com/office/powerpoint/2010/main" val="4103015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C5741E-3E15-42FF-95C4-227902177A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1C2379-6386-47C4-B842-85B9F98DC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07EF6E-6432-4515-A0D6-47D841904E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A08DF2-DE88-4CFF-BD8B-365C5D661258}" type="datetimeFigureOut">
              <a:rPr lang="en-IN" smtClean="0"/>
              <a:t>16-02-2023</a:t>
            </a:fld>
            <a:endParaRPr lang="en-IN"/>
          </a:p>
        </p:txBody>
      </p:sp>
      <p:sp>
        <p:nvSpPr>
          <p:cNvPr id="5" name="Footer Placeholder 4">
            <a:extLst>
              <a:ext uri="{FF2B5EF4-FFF2-40B4-BE49-F238E27FC236}">
                <a16:creationId xmlns:a16="http://schemas.microsoft.com/office/drawing/2014/main" id="{A4765990-9301-411A-8B53-256164E52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8228B7-7436-44C1-B206-2B06AE89BC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963E2-D166-4027-864C-98594D747023}" type="slidenum">
              <a:rPr lang="en-IN" smtClean="0"/>
              <a:t>‹#›</a:t>
            </a:fld>
            <a:endParaRPr lang="en-IN"/>
          </a:p>
        </p:txBody>
      </p:sp>
    </p:spTree>
    <p:extLst>
      <p:ext uri="{BB962C8B-B14F-4D97-AF65-F5344CB8AC3E}">
        <p14:creationId xmlns:p14="http://schemas.microsoft.com/office/powerpoint/2010/main" val="2817580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6A0023-0C83-4589-8198-3659833BD23C}"/>
              </a:ext>
            </a:extLst>
          </p:cNvPr>
          <p:cNvPicPr>
            <a:picLocks noChangeAspect="1"/>
          </p:cNvPicPr>
          <p:nvPr/>
        </p:nvPicPr>
        <p:blipFill rotWithShape="1">
          <a:blip r:embed="rId2"/>
          <a:srcRect l="28310" t="27802" r="26744" b="10637"/>
          <a:stretch/>
        </p:blipFill>
        <p:spPr>
          <a:xfrm>
            <a:off x="204281" y="68089"/>
            <a:ext cx="6196519" cy="5304319"/>
          </a:xfrm>
          <a:prstGeom prst="rect">
            <a:avLst/>
          </a:prstGeom>
          <a:ln w="15875">
            <a:solidFill>
              <a:schemeClr val="tx1"/>
            </a:solidFill>
          </a:ln>
        </p:spPr>
      </p:pic>
      <p:sp>
        <p:nvSpPr>
          <p:cNvPr id="6" name="Rectangle 5">
            <a:extLst>
              <a:ext uri="{FF2B5EF4-FFF2-40B4-BE49-F238E27FC236}">
                <a16:creationId xmlns:a16="http://schemas.microsoft.com/office/drawing/2014/main" id="{50A203AB-F2F8-4F99-9415-9EDB671A0B1E}"/>
              </a:ext>
            </a:extLst>
          </p:cNvPr>
          <p:cNvSpPr/>
          <p:nvPr/>
        </p:nvSpPr>
        <p:spPr>
          <a:xfrm>
            <a:off x="282102" y="4591452"/>
            <a:ext cx="5058383" cy="78095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C7F2A83-A7A4-4D28-BE17-17C691C39A5F}"/>
              </a:ext>
            </a:extLst>
          </p:cNvPr>
          <p:cNvSpPr txBox="1"/>
          <p:nvPr/>
        </p:nvSpPr>
        <p:spPr>
          <a:xfrm>
            <a:off x="97277" y="5447485"/>
            <a:ext cx="6303523" cy="1351588"/>
          </a:xfrm>
          <a:prstGeom prst="rect">
            <a:avLst/>
          </a:prstGeom>
          <a:solidFill>
            <a:srgbClr val="FFFF00"/>
          </a:solidFill>
          <a:ln>
            <a:solidFill>
              <a:schemeClr val="tx1"/>
            </a:solidFill>
          </a:ln>
        </p:spPr>
        <p:txBody>
          <a:bodyPr wrap="square" rtlCol="0">
            <a:spAutoFit/>
          </a:bodyPr>
          <a:lstStyle/>
          <a:p>
            <a:pPr>
              <a:lnSpc>
                <a:spcPct val="150000"/>
              </a:lnSpc>
            </a:pPr>
            <a:r>
              <a:rPr lang="en-IN" sz="1400" dirty="0"/>
              <a:t>In development mode while working with real time projects enable sampling. Data volume is 1TB and creating data flow for transformation. To check whether transformations are working fine or not, no need work with 1TB of data. In production it will work with 1TB data and in development not required to save cost.</a:t>
            </a:r>
          </a:p>
        </p:txBody>
      </p:sp>
      <p:sp>
        <p:nvSpPr>
          <p:cNvPr id="8" name="Rectangle 7">
            <a:extLst>
              <a:ext uri="{FF2B5EF4-FFF2-40B4-BE49-F238E27FC236}">
                <a16:creationId xmlns:a16="http://schemas.microsoft.com/office/drawing/2014/main" id="{ACB58E6D-CA3A-428A-A86D-AE7930FF62F9}"/>
              </a:ext>
            </a:extLst>
          </p:cNvPr>
          <p:cNvSpPr/>
          <p:nvPr/>
        </p:nvSpPr>
        <p:spPr>
          <a:xfrm>
            <a:off x="278860" y="4192620"/>
            <a:ext cx="4944894" cy="25291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04837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65B08C-E042-48A7-B61B-F984650C9CBF}"/>
              </a:ext>
            </a:extLst>
          </p:cNvPr>
          <p:cNvPicPr>
            <a:picLocks noChangeAspect="1"/>
          </p:cNvPicPr>
          <p:nvPr/>
        </p:nvPicPr>
        <p:blipFill rotWithShape="1">
          <a:blip r:embed="rId2"/>
          <a:srcRect l="28502" t="27536" r="22856" b="27246"/>
          <a:stretch/>
        </p:blipFill>
        <p:spPr>
          <a:xfrm>
            <a:off x="150566" y="150777"/>
            <a:ext cx="5851400" cy="3399695"/>
          </a:xfrm>
          <a:prstGeom prst="rect">
            <a:avLst/>
          </a:prstGeom>
          <a:ln w="15875">
            <a:solidFill>
              <a:schemeClr val="tx1"/>
            </a:solidFill>
          </a:ln>
        </p:spPr>
      </p:pic>
    </p:spTree>
    <p:extLst>
      <p:ext uri="{BB962C8B-B14F-4D97-AF65-F5344CB8AC3E}">
        <p14:creationId xmlns:p14="http://schemas.microsoft.com/office/powerpoint/2010/main" val="397114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58</Words>
  <Application>Microsoft Office PowerPoint</Application>
  <PresentationFormat>Widescreen</PresentationFormat>
  <Paragraphs>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Anuganti Suresh (Consultant)</dc:creator>
  <cp:lastModifiedBy>Anuganti Suresh (Consultant)</cp:lastModifiedBy>
  <cp:revision>2</cp:revision>
  <dcterms:created xsi:type="dcterms:W3CDTF">2023-02-16T17:04:22Z</dcterms:created>
  <dcterms:modified xsi:type="dcterms:W3CDTF">2023-02-16T17:20:33Z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9540963-e559-4020-8a90-fe8a502c2801_Enabled">
    <vt:lpwstr>true</vt:lpwstr>
  </property>
  <property fmtid="{D5CDD505-2E9C-101B-9397-08002B2CF9AE}" pid="3" name="MSIP_Label_19540963-e559-4020-8a90-fe8a502c2801_SetDate">
    <vt:lpwstr>2023-02-16T17:04:23Z</vt:lpwstr>
  </property>
  <property fmtid="{D5CDD505-2E9C-101B-9397-08002B2CF9AE}" pid="4" name="MSIP_Label_19540963-e559-4020-8a90-fe8a502c2801_Method">
    <vt:lpwstr>Standard</vt:lpwstr>
  </property>
  <property fmtid="{D5CDD505-2E9C-101B-9397-08002B2CF9AE}" pid="5" name="MSIP_Label_19540963-e559-4020-8a90-fe8a502c2801_Name">
    <vt:lpwstr>19540963-e559-4020-8a90-fe8a502c2801</vt:lpwstr>
  </property>
  <property fmtid="{D5CDD505-2E9C-101B-9397-08002B2CF9AE}" pid="6" name="MSIP_Label_19540963-e559-4020-8a90-fe8a502c2801_SiteId">
    <vt:lpwstr>f25493ae-1c98-41d7-8a33-0be75f5fe603</vt:lpwstr>
  </property>
  <property fmtid="{D5CDD505-2E9C-101B-9397-08002B2CF9AE}" pid="7" name="MSIP_Label_19540963-e559-4020-8a90-fe8a502c2801_ActionId">
    <vt:lpwstr>28e72879-de5e-4da6-9e70-6685c249a636</vt:lpwstr>
  </property>
  <property fmtid="{D5CDD505-2E9C-101B-9397-08002B2CF9AE}" pid="8" name="MSIP_Label_19540963-e559-4020-8a90-fe8a502c2801_ContentBits">
    <vt:lpwstr>0</vt:lpwstr>
  </property>
</Properties>
</file>