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42CB-F107-4CC4-99AF-664A58399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283A6-16F8-4946-9226-62ADDF6F4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ADAF1-C183-40E5-B3E7-EAD873AD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AF03-C0FA-49B0-95B0-53338D0EFE95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9821A-B2CC-4B2F-B831-E50D6CAB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63F7E-0A65-4910-A9FF-392644C0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684D-4124-4750-984D-42E013C7D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14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84B66-5B8D-4D63-B9CF-27C9193C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B6BC6-EF8F-45F9-A18E-232B11D18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B3098-FB7A-491A-8162-727C9F6B0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AF03-C0FA-49B0-95B0-53338D0EFE95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E77EC-B4BA-4C75-A568-F246926F7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025F4-32AE-4594-95E8-44B1707A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684D-4124-4750-984D-42E013C7D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78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5C86C-28B3-425F-AE58-1FC333CB4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BA80C-B3D8-4F70-A5D7-BD8C08B79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ED7A7-8967-4917-88DF-1B00CEDF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AF03-C0FA-49B0-95B0-53338D0EFE95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3F083-2BBA-4584-B7CA-F82D30BD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664ED-FBFD-4F62-AE0D-82DA6E77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684D-4124-4750-984D-42E013C7D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04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71F24-A4DF-4D23-907B-9EF04D66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4BEE9-6DA9-451C-BBCC-68A3BD5ED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82443-954D-4C1C-82CA-416102F20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AF03-C0FA-49B0-95B0-53338D0EFE95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C254D-6A10-4C46-BE5E-381F55FC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CE165-7C46-4BF3-8C9B-7EFF2B777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684D-4124-4750-984D-42E013C7D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43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30B0-5372-4AC9-88A8-F3A9EBC3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F0B1F-34A0-466C-B84D-909BD3AF6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13FCD-8853-4577-804A-40AB19316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AF03-C0FA-49B0-95B0-53338D0EFE95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1DA2F-13E5-43FD-BD7B-94ECE9EB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3A6FB-62C7-4374-85E3-7E29456A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684D-4124-4750-984D-42E013C7D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19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11AD-9D45-441B-A2CC-EA4058E91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3BB14-C0EC-486C-853E-46103B68C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18FD3-CAE0-4354-9A1D-C64D59BE6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E2194-288D-4CEA-B044-80D23501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AF03-C0FA-49B0-95B0-53338D0EFE95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7EBF1-A73C-4A40-B289-26FA206C4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FFE23-ACA8-4AEB-9451-EB823D01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684D-4124-4750-984D-42E013C7D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77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AE54E-20C7-4F53-BD93-B777F111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EEFC0-1166-4A81-84EB-A613B3878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43BB6-D1C5-4C0E-BEFF-88F62B7AA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0863D-B199-4334-9403-2798D8328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9035C-D6D5-48E9-92B5-CE78466C5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BDE9E-2FC4-4865-A816-BB0C27683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AF03-C0FA-49B0-95B0-53338D0EFE95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E520EA-9697-46A5-8658-D2F0E4E57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6323E9-46F7-4E81-9344-6766CD99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684D-4124-4750-984D-42E013C7D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19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2ABEB-052F-4795-9296-090B2D51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5D6D29-62A4-449B-8EC6-F7845C2CF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AF03-C0FA-49B0-95B0-53338D0EFE95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C862A-0CE6-4500-B580-2BE62741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49D096-E304-480A-8852-67AF4FC8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684D-4124-4750-984D-42E013C7D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30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EAE108-C6C0-48F7-9203-BA717459A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AF03-C0FA-49B0-95B0-53338D0EFE95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50AEF-3877-4A63-9231-E0F4D9884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ACA93-FD11-4465-A554-1A11AD91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684D-4124-4750-984D-42E013C7D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56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6BBB5-2FAF-4451-9F9A-590080D2F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554F6-335B-4A34-A48D-6EC209CB7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F9ECA-A7F9-4086-9C37-BE796420E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EED0D-AF6C-4A00-97C4-0875C28B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AF03-C0FA-49B0-95B0-53338D0EFE95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3F389-7DD6-4BEE-B03A-749BA708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13B1F-B7D9-42A8-86A3-6FB33421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684D-4124-4750-984D-42E013C7D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00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2BEE-A8AC-4059-A236-76CA6386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6EC8FB-1B9F-432E-9E6E-9FDEA884A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94476-5371-47CC-AC7A-A8E359CBC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60091-6C6A-4695-A6C9-58DB4E95D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AF03-C0FA-49B0-95B0-53338D0EFE95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6DE73-BF1F-4534-B83C-26D5BC2E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DE539-F0DE-4A12-8776-A4F35B26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684D-4124-4750-984D-42E013C7D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77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241F6B-0794-4C8C-BB42-F6EE8E91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ECF54-59E5-4009-AED3-C27CBBD06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D3753-7E01-438E-A7E2-0E28F1067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DAF03-C0FA-49B0-95B0-53338D0EFE95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82BD7-7A03-43DB-A61D-1EA019A80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37157-A805-4D96-9AD6-35AD80E69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F684D-4124-4750-984D-42E013C7D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50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90E954-6630-4F5A-A59E-2C1BF72B86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4" t="19007" r="16371" b="12624"/>
          <a:stretch/>
        </p:blipFill>
        <p:spPr>
          <a:xfrm>
            <a:off x="175097" y="145914"/>
            <a:ext cx="11819106" cy="637227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DB86AD-5FFB-4CDD-8644-E551BCE82EE0}"/>
              </a:ext>
            </a:extLst>
          </p:cNvPr>
          <p:cNvSpPr/>
          <p:nvPr/>
        </p:nvSpPr>
        <p:spPr>
          <a:xfrm>
            <a:off x="243191" y="1527244"/>
            <a:ext cx="1147864" cy="3339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58F6D1-22C7-46C9-833B-2EE927E4DE2E}"/>
              </a:ext>
            </a:extLst>
          </p:cNvPr>
          <p:cNvSpPr/>
          <p:nvPr/>
        </p:nvSpPr>
        <p:spPr>
          <a:xfrm>
            <a:off x="282102" y="4208834"/>
            <a:ext cx="1313233" cy="3339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21F3C4-8F10-4AE1-A95E-FDAED59DED1B}"/>
              </a:ext>
            </a:extLst>
          </p:cNvPr>
          <p:cNvSpPr/>
          <p:nvPr/>
        </p:nvSpPr>
        <p:spPr>
          <a:xfrm>
            <a:off x="3858636" y="2785353"/>
            <a:ext cx="1313233" cy="3339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7744F5-7606-4624-9C6F-8F6ADCCEBDE6}"/>
              </a:ext>
            </a:extLst>
          </p:cNvPr>
          <p:cNvSpPr/>
          <p:nvPr/>
        </p:nvSpPr>
        <p:spPr>
          <a:xfrm>
            <a:off x="8031804" y="2188722"/>
            <a:ext cx="2308698" cy="12840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E9D5E6-9515-4E8E-A099-E7202D6E986E}"/>
              </a:ext>
            </a:extLst>
          </p:cNvPr>
          <p:cNvSpPr/>
          <p:nvPr/>
        </p:nvSpPr>
        <p:spPr>
          <a:xfrm>
            <a:off x="7433556" y="4061298"/>
            <a:ext cx="766862" cy="3339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6765A7-DD7E-4301-8E95-842C3457C547}"/>
              </a:ext>
            </a:extLst>
          </p:cNvPr>
          <p:cNvSpPr/>
          <p:nvPr/>
        </p:nvSpPr>
        <p:spPr>
          <a:xfrm>
            <a:off x="6564551" y="5098915"/>
            <a:ext cx="5429651" cy="1419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367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2</cp:revision>
  <dcterms:created xsi:type="dcterms:W3CDTF">2023-02-16T17:30:56Z</dcterms:created>
  <dcterms:modified xsi:type="dcterms:W3CDTF">2023-02-16T17:37:05Z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2023-02-16T17:30:59Z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a3d253d9-dba4-43cf-b5c7-1efb4eb90d10</vt:lpwstr>
  </property>
  <property fmtid="{D5CDD505-2E9C-101B-9397-08002B2CF9AE}" pid="8" name="MSIP_Label_19540963-e559-4020-8a90-fe8a502c2801_ContentBits">
    <vt:lpwstr>0</vt:lpwstr>
  </property>
</Properties>
</file>