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8F38-B300-4AB4-B23E-FF8A771E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4F13D-695E-4B80-A7FB-31217408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3FC98-565A-4894-A795-617A6936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3EED-D37E-48D1-90FA-08CC9A6BCC5F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0FE79-D696-4717-8F08-10ACAA9E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21386-DD9A-4BD6-9040-444CC578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911A-B4BF-4EED-8491-C2E4126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9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D37F-AAE3-4E29-8142-313D85DC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F5149-81F8-4986-B034-1159BC3B5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34EEF-1B87-4A28-BF5E-4AE398CA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3EED-D37E-48D1-90FA-08CC9A6BCC5F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34361-E078-4229-8A5B-649D466C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5B7B-171B-42B2-A13A-E0764A9D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911A-B4BF-4EED-8491-C2E4126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73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83E2F-BEF0-4361-A01A-03F5B2055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44B1C-E5F1-4DE2-AFB2-9AC46B3EB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20AC3-EB47-47AB-9865-23D8C9B8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3EED-D37E-48D1-90FA-08CC9A6BCC5F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5E934-2161-487B-91AF-EE4612F6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65281-BD86-4962-B429-5AD1A4E1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911A-B4BF-4EED-8491-C2E4126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9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69CC-6CDB-4268-BD78-9DF39DD7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0111-4737-419E-96AF-67D872D38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56ED-FDF7-4F65-B70C-862F483D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3EED-D37E-48D1-90FA-08CC9A6BCC5F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10784-99CF-4E40-9A1D-6B769921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4CE2-0DA9-4A7B-937D-A3654468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911A-B4BF-4EED-8491-C2E4126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5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4BE6-5D92-452E-A5E2-0C36AF11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79EE9-AFA5-4DCA-AC60-39FF3EFCA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9A7D6-E1E9-4E78-AFA0-0B696A03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3EED-D37E-48D1-90FA-08CC9A6BCC5F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3984B-9BAA-427C-AFB3-D0535FCE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7539B-3706-4FC3-9300-2029B4ED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911A-B4BF-4EED-8491-C2E4126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85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1012-8295-4FF3-B4FD-842C9825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75AA1-7E9D-4AB4-BDAB-DC3E5253F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F1C0A-5DC5-453E-BF0E-A07C7029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B26B8-713B-49C4-A74C-341A47C2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3EED-D37E-48D1-90FA-08CC9A6BCC5F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2E7F1-B89F-4EFE-AA5D-BD25ECB0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CCE67-DE38-4667-9F42-9D524D1C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911A-B4BF-4EED-8491-C2E4126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38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1DF7-4D7B-46C2-8E07-9DF4C33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7D4A3-AD9E-4D1A-A902-8EB7D59B4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92A09-BA3E-4C90-8EA4-A006960C7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29D4B-7DA4-4BF5-9D47-977FB2B47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833BC-1AE9-4B79-828B-2841DD792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FEF78-9EB1-41AD-9DCC-C1B06EB5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3EED-D37E-48D1-90FA-08CC9A6BCC5F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220A2-974E-4DA1-A93C-A8313358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A45BB-CD38-4D03-BDA1-65AD2429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911A-B4BF-4EED-8491-C2E4126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2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A0D6-36B2-4FD3-88EB-CF1BC229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68628-A95A-410B-807D-20E390CD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3EED-D37E-48D1-90FA-08CC9A6BCC5F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3BFFF-A221-4F49-B94A-5675FF4B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2D79C-001A-4F82-BDFF-BC3F0371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911A-B4BF-4EED-8491-C2E4126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30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74AF6-3D15-41E4-A08F-C7678C08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3EED-D37E-48D1-90FA-08CC9A6BCC5F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91F71-0C38-4B90-A5E6-4E5A0B24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0019D-569E-4817-9938-275FBE44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911A-B4BF-4EED-8491-C2E4126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14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D8E3-2A3A-46B0-B370-3D53AAC4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A12AD-18CA-4E7E-B98F-75AD6F426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A55E8-121E-4B55-AA97-52F208522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E89A4-516F-462C-BA91-28239C18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3EED-D37E-48D1-90FA-08CC9A6BCC5F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73A9F-BA79-49AF-B0AF-409CE323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882D0-E162-43FC-A9AD-C4C72316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911A-B4BF-4EED-8491-C2E4126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40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D303-94F4-48D5-A5FD-8FAEBBF4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CF2F7-1C71-4AA7-B75F-4C8527F33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836B8-A417-427D-A1A0-D11E03EDA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49E10-1C2F-43C2-B59A-C67764DE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3EED-D37E-48D1-90FA-08CC9A6BCC5F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EDB40-8370-4764-A7C5-E29AC4F9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33DFB-A97D-4800-837C-313CECB4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911A-B4BF-4EED-8491-C2E4126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36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F6697-13C7-428C-809E-C6ACEBD5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CA68D-3B00-44EB-BD90-53C60A132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73E9-DFE0-4AD1-BE07-2B6BEE93F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33EED-D37E-48D1-90FA-08CC9A6BCC5F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4389-3F65-42AA-92C5-E6F1E4915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8121-A8A0-4C9B-BBB0-36C15A28F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A911A-B4BF-4EED-8491-C2E4126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2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6D5C2A-8EE7-49D4-9239-6F0CEBF6E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1" t="23396" r="15776" b="10063"/>
          <a:stretch/>
        </p:blipFill>
        <p:spPr>
          <a:xfrm>
            <a:off x="165921" y="155092"/>
            <a:ext cx="11176530" cy="585384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40720B-AE2D-44E3-A067-5F91BD536F26}"/>
              </a:ext>
            </a:extLst>
          </p:cNvPr>
          <p:cNvSpPr/>
          <p:nvPr/>
        </p:nvSpPr>
        <p:spPr>
          <a:xfrm>
            <a:off x="156193" y="3142034"/>
            <a:ext cx="1458598" cy="2966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DAFBFD-D50F-4B3B-AA7E-5BE18C16DA89}"/>
              </a:ext>
            </a:extLst>
          </p:cNvPr>
          <p:cNvSpPr/>
          <p:nvPr/>
        </p:nvSpPr>
        <p:spPr>
          <a:xfrm>
            <a:off x="3547903" y="2263302"/>
            <a:ext cx="1121374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654C8-1638-4314-96F9-6D7C5F6CA4EB}"/>
              </a:ext>
            </a:extLst>
          </p:cNvPr>
          <p:cNvSpPr/>
          <p:nvPr/>
        </p:nvSpPr>
        <p:spPr>
          <a:xfrm>
            <a:off x="6952584" y="3054485"/>
            <a:ext cx="741995" cy="3339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385E2-39CD-47A8-9D7C-E33E37BC0562}"/>
              </a:ext>
            </a:extLst>
          </p:cNvPr>
          <p:cNvSpPr/>
          <p:nvPr/>
        </p:nvSpPr>
        <p:spPr>
          <a:xfrm>
            <a:off x="8129632" y="3615446"/>
            <a:ext cx="946274" cy="2853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95A6A-43B8-4732-B970-B311540773D1}"/>
              </a:ext>
            </a:extLst>
          </p:cNvPr>
          <p:cNvSpPr txBox="1"/>
          <p:nvPr/>
        </p:nvSpPr>
        <p:spPr>
          <a:xfrm>
            <a:off x="9578502" y="3330101"/>
            <a:ext cx="1454501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Data flow activity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A3FE1A-1178-4C8E-B807-09D4B8DFBFF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9075906" y="3483989"/>
            <a:ext cx="502596" cy="27413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87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2023-02-16T18:20:19Z</dcterms:created>
  <dcterms:modified xsi:type="dcterms:W3CDTF">2023-02-16T18:23:11Z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2023-02-16T18:20:19Z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91d24075-74a3-4ecd-bd49-dda677462f6f</vt:lpwstr>
  </property>
  <property fmtid="{D5CDD505-2E9C-101B-9397-08002B2CF9AE}" pid="8" name="MSIP_Label_19540963-e559-4020-8a90-fe8a502c2801_ContentBits">
    <vt:lpwstr>0</vt:lpwstr>
  </property>
</Properties>
</file>