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3" r:id="rId3"/>
    <p:sldId id="271" r:id="rId4"/>
    <p:sldId id="256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47E6-6A71-91EF-28C1-5F8E4D32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93636-EF4C-D2F1-208A-8A625CB2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BFF8-FB8F-7F04-64CE-76F32E21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F42E-53B4-A6EE-A004-457EBAE8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1331-22EE-9934-F3B5-9D6BFE32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071F-AAA5-A5B5-7010-342BE78A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B342B-AF22-D221-85B2-1135899E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83AA-536B-4946-0159-5B050394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2710-746B-2CD1-192A-6E648A9C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D2A5-C08A-7D65-C345-A9733A72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096EF-DE1F-C301-9CDE-100386196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B471C-8D4B-0F2F-6CF1-2D651ADB3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35BF-85C5-DE4E-3089-7D809D81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7181-1BD2-1897-3A87-F673BC51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B131-3CBB-81AA-61CF-24655BA4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8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86A7-E924-480C-A871-8F7DA00E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D63-E624-495A-AC51-2BAE991E2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651D-9654-43EC-A6DA-901FD20C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8103-F29C-4286-9DD4-FA5A13E3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7A41-0E1D-40DE-8A5B-AC2F4DF6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81C6-3E69-40B3-B99C-A6F9C16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0E75-F1DA-477F-8DEE-3F921F8D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08DF-8B08-4398-B2D2-5FAB1E79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CEED3-5D3F-4BC2-BB30-F3924A6C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DD71-0184-4D02-A225-63B4A142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0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CB38-E4E2-44C5-BD6C-FC3EC5E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0DD8-33FD-4FB6-9B54-14F3ECF82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8DC7-CCA1-405E-B76B-3AA36D7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4BBE7-9328-47EC-AE4A-2D60CA0B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4461-E26B-4ECD-A102-656941D4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2730-8376-4CB8-8BD8-DFE5F316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22FA-B6A4-4AC4-944E-25886C71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8DF83-AFF5-4C66-8BAB-D27778B0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6BA3-4BE6-4119-9F90-DF981650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A6403-5A51-49BF-A4AC-836F874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A7394-CC81-4953-9A89-BDCAF133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FE46-E6C4-4C7C-80D8-AB0B0A57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7032E-5922-40ED-8671-4EF7958A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A83E-5FE5-4078-89D6-38B46581B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B3FC-6FFA-4513-A3AE-1F8EDE52C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1DCDF-4DA3-4E1F-ACED-787DB125E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7B733-83B4-49AF-B503-D1BD6E81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84124-DE4B-4263-B567-CA21E439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B5A8D-E734-4480-904F-BE8D8927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1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C60B-C43C-4671-909C-641CB292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2DDA2-D597-47BC-B705-92B8D414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1A5CD-5957-4687-8AB9-6BD01E57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D4404-E7EB-488A-AB5B-5BB022CB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7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697B2-1978-4AD7-99E8-AE5D5AC7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5F4D4-89CE-4DE0-A8C3-B2E2192C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E440-A6F0-49A2-ADE3-195F146D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0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D49B-4080-4497-BD62-36C11083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C78C-87BD-44C1-806A-D89BD6A0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54E43-B945-4653-8907-990374B0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08A3B-485A-4E99-8E73-B3009A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E524-1B58-42B4-8F02-F804DD8A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80514-9586-4AC5-A88D-387C956A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DC04-608F-F20D-5D00-A5BAC234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79BF-4BFB-55F2-33C6-EADD0AF6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CB3EA-9007-5D35-EFB1-54367850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BB14-773E-C758-D086-D222E880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381C-BB7F-6965-64B1-62165120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68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6D66-C839-417D-A160-C46738B7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42752-F426-4F08-AADF-654A62D6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14745-CFAF-4D2F-8FD7-F5A7046D5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05BD-D617-49E1-8878-E3BDF42E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F2F93-441B-4A7D-A1DB-5C46A749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97CE2-FB8A-4A7B-A49B-19621E04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86A-D948-4957-8FE8-82BFA6BE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4B055-3A4B-4163-8947-2AAF81A7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92F0-4D0D-4DBC-99C6-04F8FB10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D171-C6A4-437A-8F7F-DF72725D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2430-5A53-44DB-9FA6-134FC62B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7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0BD83-D2E9-46E2-8505-26A0D48BB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D663C-4370-4A54-9243-D92A1414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088C-73A8-4CEB-BCE1-3B3176E1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4C85-5CF9-4233-BDE1-9DED5634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C166-7DE7-4603-A4F1-B6E9F321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9DED-E1E1-E820-E074-30898EFF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1D5D-262F-6BD5-7DD9-F9848F1B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57AC-ECF5-0BDB-7B55-6D72EAE9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8234-AB69-D23C-F2ED-A7725E3D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A1FEB-4F23-41C7-F38E-76C5A764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41C8-C642-EC13-48DF-EC3485F4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43B7-7504-611E-2873-B0FCB43D0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25A26-DDF2-17D2-A4A1-4DF6FD8E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CCF6-F481-6BE3-3580-B0337166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7FCB6-2FA1-5701-9600-A4BECA2C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CCE0-FB71-30AA-55D2-8EA7C4B7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6EE3-6E2E-FA68-CF20-98504C27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FE58-5648-6EFC-D823-ED18A96B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9270E-B89F-D1AA-71A3-3CA37B78D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48B55-DA63-B575-6894-491B2F547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F284C-F3B5-3FB6-A730-FA8527F47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AF4BC-0718-7AA7-16AF-89F1FC4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F7E48-EFD0-6ACF-8D6A-98613F7E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9BF8D-E270-F791-56D5-EDD9100A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CFD3-269C-2B78-85E1-AA840E98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7BE6F-93E1-7FF1-AFF6-B2E442EB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94B6C-AE6D-53AF-A5A6-6C0BE0E2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1B193-B872-8086-C3D9-9B1CF271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E2B79-B840-5E52-A3D8-2F4AA02B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652D8-9156-239F-0844-C67120B0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5D57E-81E7-1907-B1B0-24E90EA6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F516-3DB8-43B0-3A40-7C8AEF4A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22E9-7A9E-C641-7CF1-2A668CB4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B120B-623F-D72B-A0AB-3DEA7098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AEE88-B6B9-E481-4B03-E040D63C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A8C5-802D-6242-554C-07C4A0BB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1CA7-18D0-41CD-C3CD-D89BCF34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3EEC-DDA0-1BCF-A8E1-17566E48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78688-58FB-9AC7-DA4E-F7897FB98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6EAD9-1244-3A10-3617-99918DF9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1FFEF-88A5-E8BE-C749-919D5710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6B890-7401-F438-A6E2-914C658B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AD2B-D9BB-3971-1DBE-C735B532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CE209-8469-ED6D-0E13-2366AA8C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AA78-B40A-ACE4-2F6B-DBA840B4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3E44-7C18-22DD-5C76-F26F3C2F6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6EAB-C09B-4703-96A2-2EAB7667829D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6274-BE0A-4DE2-62C0-FE77D1F4C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C2F8-12D1-4DC3-6D56-783605B30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9D70-A892-453E-81B8-788D84505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3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E81DA-887C-4C4B-AB02-A829C50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33FDD-167B-4716-A03C-292C0776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4B13-64E9-482C-9277-6F86C181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D826-EBAF-4ED4-949F-EE3052039EE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72D6-B821-444F-8293-99B3132BE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CDFE7-13E6-4869-994A-1A7BC4B8A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E6B5-54B8-41E5-B4FD-25D3FE49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E27D2-90E2-4E0D-9183-E983AA05ABFF}"/>
              </a:ext>
            </a:extLst>
          </p:cNvPr>
          <p:cNvSpPr txBox="1"/>
          <p:nvPr/>
        </p:nvSpPr>
        <p:spPr>
          <a:xfrm>
            <a:off x="4977681" y="2052536"/>
            <a:ext cx="2236638" cy="12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Item Name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4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554C3-8864-445D-A10F-A70F70A6E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" t="15363" r="1712" b="28115"/>
          <a:stretch/>
        </p:blipFill>
        <p:spPr>
          <a:xfrm>
            <a:off x="178904" y="198783"/>
            <a:ext cx="10515601" cy="34357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A03921-CC6F-4FE7-8BD3-E078D95DA267}"/>
              </a:ext>
            </a:extLst>
          </p:cNvPr>
          <p:cNvSpPr/>
          <p:nvPr/>
        </p:nvSpPr>
        <p:spPr>
          <a:xfrm>
            <a:off x="2315819" y="2594112"/>
            <a:ext cx="3399182" cy="105031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83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81F5E-2F55-4352-950F-651402590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8" r="17337" b="7391"/>
          <a:stretch/>
        </p:blipFill>
        <p:spPr>
          <a:xfrm>
            <a:off x="208722" y="149087"/>
            <a:ext cx="7558708" cy="39955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E8DE12-EB18-4665-9B80-3F540C9B2502}"/>
              </a:ext>
            </a:extLst>
          </p:cNvPr>
          <p:cNvSpPr/>
          <p:nvPr/>
        </p:nvSpPr>
        <p:spPr>
          <a:xfrm>
            <a:off x="5526157" y="2782956"/>
            <a:ext cx="1043608" cy="137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3B35-17AE-49ED-85F3-7DA26FC26374}"/>
              </a:ext>
            </a:extLst>
          </p:cNvPr>
          <p:cNvSpPr/>
          <p:nvPr/>
        </p:nvSpPr>
        <p:spPr>
          <a:xfrm>
            <a:off x="4505740" y="2037521"/>
            <a:ext cx="453886" cy="268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0BD38-B3C4-4B97-846C-1541CA89D5BE}"/>
              </a:ext>
            </a:extLst>
          </p:cNvPr>
          <p:cNvSpPr/>
          <p:nvPr/>
        </p:nvSpPr>
        <p:spPr>
          <a:xfrm>
            <a:off x="2627243" y="1321904"/>
            <a:ext cx="841513" cy="2385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3AB18-F988-4E31-B36B-15D2E50D1BEF}"/>
              </a:ext>
            </a:extLst>
          </p:cNvPr>
          <p:cNvCxnSpPr>
            <a:stCxn id="8" idx="3"/>
          </p:cNvCxnSpPr>
          <p:nvPr/>
        </p:nvCxnSpPr>
        <p:spPr>
          <a:xfrm flipV="1">
            <a:off x="3468756" y="1321904"/>
            <a:ext cx="805070" cy="11927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3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8C954-89E8-4FFE-AF35-334E8B8B4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30" t="33880" r="42426" b="34571"/>
          <a:stretch/>
        </p:blipFill>
        <p:spPr>
          <a:xfrm>
            <a:off x="2309191" y="4035286"/>
            <a:ext cx="2272748" cy="22860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4A729-8A98-4081-BDA7-95478ADB2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83" r="3315" b="19855"/>
          <a:stretch/>
        </p:blipFill>
        <p:spPr>
          <a:xfrm>
            <a:off x="162340" y="129209"/>
            <a:ext cx="9942444" cy="37845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67A5A8-2736-4CF4-9B3B-360B97A7CB51}"/>
              </a:ext>
            </a:extLst>
          </p:cNvPr>
          <p:cNvSpPr/>
          <p:nvPr/>
        </p:nvSpPr>
        <p:spPr>
          <a:xfrm>
            <a:off x="3203713" y="5090668"/>
            <a:ext cx="1378226" cy="206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99A75-7E1B-4B38-8E8C-6D32FDEDA791}"/>
              </a:ext>
            </a:extLst>
          </p:cNvPr>
          <p:cNvSpPr/>
          <p:nvPr/>
        </p:nvSpPr>
        <p:spPr>
          <a:xfrm>
            <a:off x="3183835" y="5778303"/>
            <a:ext cx="1378226" cy="206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C4F7D-9E76-4EFE-BB3B-9797E8DD7436}"/>
              </a:ext>
            </a:extLst>
          </p:cNvPr>
          <p:cNvSpPr/>
          <p:nvPr/>
        </p:nvSpPr>
        <p:spPr>
          <a:xfrm>
            <a:off x="4562060" y="1355771"/>
            <a:ext cx="1451113" cy="671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0BF354-206C-4B7E-9E6D-0B17E51F24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82" t="33478" r="42934" b="39275"/>
          <a:stretch/>
        </p:blipFill>
        <p:spPr>
          <a:xfrm>
            <a:off x="4714461" y="4035286"/>
            <a:ext cx="2533242" cy="22860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8F458C-901D-44E6-A566-EA1ED9205B0A}"/>
              </a:ext>
            </a:extLst>
          </p:cNvPr>
          <p:cNvSpPr/>
          <p:nvPr/>
        </p:nvSpPr>
        <p:spPr>
          <a:xfrm>
            <a:off x="5710451" y="4753465"/>
            <a:ext cx="1537252" cy="196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79633-7982-48FD-BCE9-AE43F5C02D38}"/>
              </a:ext>
            </a:extLst>
          </p:cNvPr>
          <p:cNvSpPr/>
          <p:nvPr/>
        </p:nvSpPr>
        <p:spPr>
          <a:xfrm>
            <a:off x="5710451" y="5542345"/>
            <a:ext cx="1537252" cy="196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731A2-3E61-4655-8353-A45EB7108BD1}"/>
              </a:ext>
            </a:extLst>
          </p:cNvPr>
          <p:cNvSpPr txBox="1"/>
          <p:nvPr/>
        </p:nvSpPr>
        <p:spPr>
          <a:xfrm>
            <a:off x="5517310" y="119270"/>
            <a:ext cx="4597412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Metadata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will get all files in output.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E3849E-CEA4-4E62-83BF-FE0DE5DFBD94}"/>
              </a:ext>
            </a:extLst>
          </p:cNvPr>
          <p:cNvSpPr/>
          <p:nvPr/>
        </p:nvSpPr>
        <p:spPr>
          <a:xfrm>
            <a:off x="152400" y="119270"/>
            <a:ext cx="9952383" cy="6211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51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2023-02-23T07:12:11Z</dcterms:created>
  <dcterms:modified xsi:type="dcterms:W3CDTF">2023-02-23T07:12:30Z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2023-02-23T07:12:11Z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5bd0d487-2b2a-45d3-96b7-1908f6861218</vt:lpwstr>
  </property>
  <property fmtid="{D5CDD505-2E9C-101B-9397-08002B2CF9AE}" pid="8" name="MSIP_Label_19540963-e559-4020-8a90-fe8a502c2801_ContentBits">
    <vt:lpwstr>0</vt:lpwstr>
  </property>
</Properties>
</file>