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014C-E06F-4082-8226-79CC2B61B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7C816-D510-48BE-B4CA-DE824FCC9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2BE6C-0934-49FD-9F05-94D2E8DD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C2BB-EF69-4ABF-A2A9-1C4DD5816B4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F7505-C0C9-4347-9538-FB64A086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CFC29-AC87-4EBF-B08F-6DAD79BF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589E-DECC-45CA-B3AC-431BBEAB8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E3AF-5DB3-4E4D-8509-2187C7C9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A484E-D173-4CC2-8C8E-8332BBDF9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E86BB-8305-48BB-A181-10A7F2B1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C2BB-EF69-4ABF-A2A9-1C4DD5816B4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844F2-DFC8-47B1-88FA-FBDF58512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FBEDC-01E9-4819-88B2-69009542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589E-DECC-45CA-B3AC-431BBEAB8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3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C64C62-2961-4695-81BD-851E9993D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86904-48F4-448A-943D-DB869F3C7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F11AC-9C85-46FA-B67E-D4D0446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C2BB-EF69-4ABF-A2A9-1C4DD5816B4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9B8C0-5DBD-4D36-947D-EEC15EF3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A93A3-52E7-4A5D-96B4-1F493BF9C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589E-DECC-45CA-B3AC-431BBEAB8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5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398D-E6EE-4496-A4E6-4F83C77C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2CB70-3C71-4160-BF71-B5D93656C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E93C2-9679-48D7-8304-BF78DCB7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C2BB-EF69-4ABF-A2A9-1C4DD5816B4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22990-1444-4303-813B-F7900FB8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ABB34-D98C-40DC-AC49-FE2B6A00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589E-DECC-45CA-B3AC-431BBEAB8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7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0E03-367E-48F1-A20C-B696992D5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E7C4B-3014-4E2D-9A31-3316EC76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46A4-92A1-4A6C-941D-EF15E8A0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C2BB-EF69-4ABF-A2A9-1C4DD5816B4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03FFF-26D7-4D6E-BB9C-63632E0EE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40C02-3CEE-4BE2-86EB-FF60F0F2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589E-DECC-45CA-B3AC-431BBEAB8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2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8AFC-30F6-4D66-8685-FF826077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AC3A7-DB20-4194-987F-BA27AD7B2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C1234-A374-4E1D-B846-635995DDC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1D286-ADC7-4E15-BA4E-9139E395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C2BB-EF69-4ABF-A2A9-1C4DD5816B4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F0DD4-43B2-47B4-80F6-C06006EE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4C679-4BBB-4B61-99C8-BE8361ED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589E-DECC-45CA-B3AC-431BBEAB8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4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3758-FFDA-4F7D-B04F-0823CC0E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78D4C-42D0-4279-9618-D00479269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6D449-CEE6-4E0D-8E73-8481C5B6F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F42CB-AC4D-416B-9ACA-2DF78E905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66BDE9-8EC3-4D6F-A715-0C0460A35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92A767-A823-4D4C-91C2-1ECA8DCF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C2BB-EF69-4ABF-A2A9-1C4DD5816B4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2D42F-8BF3-42F9-8CB3-34D65253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C4958-181F-4D8B-BF11-7228BBD0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589E-DECC-45CA-B3AC-431BBEAB8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8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047D-C962-4DE8-AFF6-D960028F7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B9EF6-185D-4C90-831D-82909DA42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C2BB-EF69-4ABF-A2A9-1C4DD5816B4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561850-392C-4CE4-BA89-895E17DC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1BAEA-D00D-4A38-A0C4-41EABC8E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589E-DECC-45CA-B3AC-431BBEAB8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9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C6EE5-DCD3-43D6-90C1-69D2DD171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C2BB-EF69-4ABF-A2A9-1C4DD5816B4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8D6D20-982D-48BB-9A8B-63B6EAED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95A1D-4B62-416D-8070-F1570561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589E-DECC-45CA-B3AC-431BBEAB8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5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83C4-2012-4012-8802-E4F03840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14E00-4FEB-4707-BBEF-73D666BE0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92309-3DFE-4D57-9042-9977136B1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F04AF-42A0-451C-B286-BA306BB26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C2BB-EF69-4ABF-A2A9-1C4DD5816B4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AB3CC-DA2C-42AE-8EE0-F05A4EF4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54504-FD62-431D-BD9B-C573D2F8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589E-DECC-45CA-B3AC-431BBEAB8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9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8598-B2C3-4268-9C0D-E82FD19ED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5C55B-BB0C-4DD1-A796-7751C835F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4DFF5-6F8A-4FDE-A478-0BA7DB8AF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ACFFB-0C17-49F3-A855-BE6DC5A49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C2BB-EF69-4ABF-A2A9-1C4DD5816B4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97C0A-3EE8-4537-AC52-0B45CE8F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51B4F-A722-4325-B96D-04CAD154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589E-DECC-45CA-B3AC-431BBEAB8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7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451B69-A262-4607-81B1-287282301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A9D7C-613B-4755-A440-E47127804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16415-467A-4BB0-A801-C0B733CB1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8C2BB-EF69-4ABF-A2A9-1C4DD5816B4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92D42-6E1A-4D71-B030-7652E8E29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518FD-B41D-4C08-8E3A-86F632739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E589E-DECC-45CA-B3AC-431BBEAB8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0EB3AF-CC17-4E6F-A8B5-EE1D6DAD40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3" t="8985" r="5937" b="7246"/>
          <a:stretch/>
        </p:blipFill>
        <p:spPr>
          <a:xfrm>
            <a:off x="178904" y="178905"/>
            <a:ext cx="6311348" cy="646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04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2022-08-15T14:51:13Z</dcterms:created>
  <dcterms:modified xsi:type="dcterms:W3CDTF">2022-08-15T14:56:49Z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2022-08-15T14:51:17Z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5398d39b-9d04-4f3a-a4a9-7a99a6b23cfa</vt:lpwstr>
  </property>
  <property fmtid="{D5CDD505-2E9C-101B-9397-08002B2CF9AE}" pid="8" name="MSIP_Label_19540963-e559-4020-8a90-fe8a502c2801_ContentBits">
    <vt:lpwstr>0</vt:lpwstr>
  </property>
</Properties>
</file>