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6230-11AD-49C3-A6DF-EB022454B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C5D8C-3925-4172-BAA2-C45E487EB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FB7E-50A6-4AA6-BC28-409FA16C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CDCA-F7D0-4196-AA51-49A692BE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42520-9786-4258-9AC8-E1D3E120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524B-2790-4A08-B8FF-C770ED40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6B434-8AF9-4B68-9ADC-70CFC368A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2AFD-4189-4CA6-B3AE-1E7120F0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856B-36E7-4A8F-930D-BF9A4838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3659-F75F-4517-A9C0-6BC38FAB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5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FB8EC-CD3E-4435-8A00-CC78C1DD0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39072-B110-41EE-94C7-DF3257B1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16299-D5D3-4E5B-A104-D2AA46D8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8EE7-CA00-47A1-82E8-EF7C82DA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F2B1-4B9C-4922-A01A-FC8D797C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8B66-0605-4C24-8A3F-911872F8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9B75-DCFB-4234-966E-726A8E0D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49F3-C4A7-4CD7-9119-2C6F4578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C547-61CA-46B7-9D59-D406AAA1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6AF1-3D0F-40D2-8FCE-0FDD4ACD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9FDF-4496-46A9-9073-43F9465F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7C410-D64F-41E4-AECD-07138E39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E2AD-9645-44EC-90C2-FDC0B70A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44327-29D6-4437-8618-82B60510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4B46-9525-4F4E-9652-6F0D2DB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0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95EB-966E-48F5-87A5-14B9A759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8C7B-C23C-4BBE-B8A8-CD7A12341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768F6-BD5C-478D-98DA-3E928DC51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50431-0580-46C2-A845-A0EA009E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044D-E206-4416-91D7-840AF914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CCB22-059E-4E6B-8323-82CD70FF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3A5D-03CA-4AD6-9087-9F6D90CE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FAAE-D2F7-47CD-8876-4846CB1C4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DB63-7887-4B6E-BC71-44861D35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0BE1F-7709-4BD0-B34D-D45E466ED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D71EC-1C22-4956-A9BF-7C5E9E0D9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A12E6-29DE-4AA8-A1E2-7EDD0519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9A2C2-CB0C-47C9-83A6-C247824D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9FDF9-FAA3-4E77-A736-9B886F5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533E-7017-4E79-B64B-45C8DFA5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29113-8A7D-4690-9975-1FEAA86C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7AE86-20AB-4AE6-B1D1-F75652F8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DB78B-F9B5-4741-8C23-624DEDC4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5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D16E1-0497-4928-90BC-6930DC16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553D2-2138-40F1-A5E6-6B390F74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85807-6122-4F30-9CF5-99BD6063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3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050D-2B7B-4AA1-98BF-6CD20281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AB3F-9558-4A61-9E49-66F92928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A2422-9459-4F52-B67F-EFCA1230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2178-C6C6-4283-91C7-130F8157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79C7-69CF-4216-A0FC-3B98D7F9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A0F2C-178C-4EA7-8D46-F0B476CD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721F-3120-43B4-9EBB-F5F04213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DA993-0EEA-43DE-98A5-3CCE7E673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EB8AC-DB6E-40B4-BAB1-9913F9B91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15005-6859-4F77-8696-262CE043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AB51-1A0D-4F95-8A65-331FA3F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C7A30-2CFE-44D9-A755-3724627D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9FA8A-0ED5-4B01-8D03-904176DD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3D6CB-4E2B-4608-9A13-B1D6C7000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B57C6-7939-48E1-AEEC-011ADCE9C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F30A-7D94-48FE-A200-EDDA301AAE9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5017-EFBE-4908-B48F-99292A4F8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EE72-D9B5-4376-9E3E-F50461EB3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E85B9-C1B0-478C-B619-C7A122092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9A4C69-CDEB-47CA-AB8A-DE7416BE3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19"/>
          <a:stretch/>
        </p:blipFill>
        <p:spPr>
          <a:xfrm>
            <a:off x="149086" y="237753"/>
            <a:ext cx="10903227" cy="30875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0B34BE-126B-4FF2-AC9A-87583D60DD51}"/>
              </a:ext>
            </a:extLst>
          </p:cNvPr>
          <p:cNvSpPr/>
          <p:nvPr/>
        </p:nvSpPr>
        <p:spPr>
          <a:xfrm>
            <a:off x="2335696" y="2753139"/>
            <a:ext cx="3607904" cy="3876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0E298-1EE5-4E33-BE67-4B8C02B5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93" y="294031"/>
            <a:ext cx="10371791" cy="396985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227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7A6C5D-6A61-48EC-8996-629E2CFD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6" y="242530"/>
            <a:ext cx="11777869" cy="335282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091B1D-C108-4B59-91B8-5ABC53C76692}"/>
              </a:ext>
            </a:extLst>
          </p:cNvPr>
          <p:cNvSpPr/>
          <p:nvPr/>
        </p:nvSpPr>
        <p:spPr>
          <a:xfrm>
            <a:off x="2564297" y="2166730"/>
            <a:ext cx="2107094" cy="278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D6026-F6C3-4730-8680-0551DA33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5" y="197938"/>
            <a:ext cx="11416748" cy="42670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35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084AA-E25E-4F9B-83C6-56CDC2AD0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6"/>
          <a:stretch/>
        </p:blipFill>
        <p:spPr>
          <a:xfrm>
            <a:off x="191905" y="437321"/>
            <a:ext cx="10989618" cy="46515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55580-A8C2-4E32-BFAA-B4F39812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00" y="437321"/>
            <a:ext cx="4352096" cy="142659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8C8142-5E71-4D59-8EAE-FFC1B373ABE2}"/>
              </a:ext>
            </a:extLst>
          </p:cNvPr>
          <p:cNvSpPr/>
          <p:nvPr/>
        </p:nvSpPr>
        <p:spPr>
          <a:xfrm>
            <a:off x="6927574" y="506896"/>
            <a:ext cx="4253949" cy="1222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2022-07-14T13:03:51Z</dcterms:created>
  <dcterms:modified xsi:type="dcterms:W3CDTF">2022-07-15T09:31:55Z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2022-07-14T13:03:53Z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678e8b76-ac2e-4221-b3cf-4093f96fb179</vt:lpwstr>
  </property>
  <property fmtid="{D5CDD505-2E9C-101B-9397-08002B2CF9AE}" pid="8" name="MSIP_Label_19540963-e559-4020-8a90-fe8a502c2801_ContentBits">
    <vt:lpwstr>0</vt:lpwstr>
  </property>
</Properties>
</file>