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38F0-E39C-49A1-92BA-027C8F465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70A42-AE7E-4A30-AEF2-9BFCD77F9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789F-B444-4A83-9CCB-D802AB3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05CA-9359-4162-914F-DB5E8A4A47A3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7E16C-12BD-4CA5-BE50-D345320D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C92F-C3A4-424A-AC82-ADC70A4C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70C1-97D2-4E9A-BF7E-FB7DFF95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9660-5DF1-4E30-816F-B5B5A8AD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1C1E4-F54C-49D5-A55C-29EF7828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AA6F-D3F4-4959-A52B-FB686B78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05CA-9359-4162-914F-DB5E8A4A47A3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5EB22-BF8B-4807-A8AD-8081956D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288B-0CB1-420B-8E1C-2BAE315E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70C1-97D2-4E9A-BF7E-FB7DFF95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9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353EF-A5A8-4FAF-A0F3-FE6A18210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4CB-563A-4704-8F92-B9225038F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CF98-4046-488D-A62E-BA5B121C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05CA-9359-4162-914F-DB5E8A4A47A3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1046-5E5F-4B2C-BF5D-49DF68C2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C097-FC4F-48D8-A6C5-AE102428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70C1-97D2-4E9A-BF7E-FB7DFF95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70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BBDF-6F50-4352-9DF7-C2F7861D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FFC6-7C76-4AC8-9527-07496C0B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403E-A282-441E-8BB2-54E26389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05CA-9359-4162-914F-DB5E8A4A47A3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BF87-D9AA-415E-A8B8-CE599589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F9CA7-7E05-4B90-A841-EAA97A88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70C1-97D2-4E9A-BF7E-FB7DFF95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5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9CAC-3EFD-41DC-905F-BB696CAC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C3AF0-D736-48C2-9AA1-1F61F2CE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954E-CA3C-4A86-9F3D-D2F34498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05CA-9359-4162-914F-DB5E8A4A47A3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0F75A-9608-49BC-977A-478BE3DE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9F0F4-C351-490E-A6CA-5DE86E26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70C1-97D2-4E9A-BF7E-FB7DFF95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9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AB03-5E40-40DE-A22A-D1302595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4AE2-C61D-4DB8-BBA2-5D3392910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B7467-4B0E-47A7-B370-7E5001CD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F679A-EFEA-4079-8096-046D476E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05CA-9359-4162-914F-DB5E8A4A47A3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445A6-D5E5-460D-9979-B11A1CEF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8CC9-378C-401A-AB47-50304EFC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70C1-97D2-4E9A-BF7E-FB7DFF95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F779-5C38-42D0-AE29-DBFFC4E6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64350-59C6-481B-82A6-4EC49518E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FCF55-D1E7-4A04-8F73-17C2E43A4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922A7-6D8B-47BD-B37C-C50C2DDF7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74692-9CC0-4B12-AC5E-FEEA5F1B3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42E77-9DB0-44AC-A82A-9364C2C7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05CA-9359-4162-914F-DB5E8A4A47A3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84792-F6FF-4B30-9F8B-604D6797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F18AC-4CF7-47D0-8619-F0BB75ED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70C1-97D2-4E9A-BF7E-FB7DFF95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98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F5CF-D283-4C07-B009-57840965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50394-F997-4378-956B-842DA115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05CA-9359-4162-914F-DB5E8A4A47A3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1D1E9-C657-4793-9CDB-AB8DEEAC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7C547-0277-4121-A8EC-BFEB71EC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70C1-97D2-4E9A-BF7E-FB7DFF95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52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20BE1-5D38-47B8-9D98-5B628E47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05CA-9359-4162-914F-DB5E8A4A47A3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E4BB1-7E57-4B80-B039-E7891376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BA7A-CCDC-4A14-8E82-F0C75CB6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70C1-97D2-4E9A-BF7E-FB7DFF95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7837-AC7F-43E1-855A-9C8BC8B1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4C94-8A71-47E9-A950-12BC1188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8BA77-F1C9-43EA-B8DA-41667EAB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962A5-9014-4613-A466-7D6E1AD7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05CA-9359-4162-914F-DB5E8A4A47A3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BD7E7-11EC-450E-8C9F-3E8D6643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0B2F5-EEF0-4C8B-BA90-24E82D73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70C1-97D2-4E9A-BF7E-FB7DFF95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41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11D4-8161-4FAA-A266-20E0AA59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D44DF-34FF-44BE-9D36-9B55098A9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4B3C7-E128-4E29-A67E-13F93AB87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C808-D93B-42ED-88BA-966EC171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05CA-9359-4162-914F-DB5E8A4A47A3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48C9B-3DD0-4FB0-AA12-948DD00A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751A-E888-4E9E-B0F2-810369E9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70C1-97D2-4E9A-BF7E-FB7DFF95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99CC8-BCDF-43D0-818E-230C5B69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60E54-C8FD-41AC-B420-B9D7DC200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F79A-22A7-4493-ABD8-D0C4A4327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05CA-9359-4162-914F-DB5E8A4A47A3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6394-46D7-460B-B8C7-7D685B04B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2BD69-998A-42C0-9E22-13CE619D0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70C1-97D2-4E9A-BF7E-FB7DFF95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35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Anuganti Suresh (Consultant)</dc:creator>
  <cp:lastModifiedBy>Anuganti Suresh (Consultant)</cp:lastModifiedBy>
  <cp:revision>1</cp:revision>
  <dcterms:created xsi:type="dcterms:W3CDTF">2022-12-06T14:33:23Z</dcterms:created>
  <dcterms:modified xsi:type="dcterms:W3CDTF">2022-12-06T14:33:27Z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2022-12-06T14:33:24Z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2b77c74a-7f4a-4436-9e84-ac035926bd37</vt:lpwstr>
  </property>
  <property fmtid="{D5CDD505-2E9C-101B-9397-08002B2CF9AE}" pid="8" name="MSIP_Label_19540963-e559-4020-8a90-fe8a502c2801_ContentBits">
    <vt:lpwstr>0</vt:lpwstr>
  </property>
</Properties>
</file>