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7C08-9CA2-4DDB-8CB5-EC0D995A6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F78EB-2AA7-4BE0-B080-1944A6CD5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13F91-D090-4043-A5B6-C3C65A9D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9D6D-854E-46DE-BA74-0937219289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D7820-6577-41F2-83ED-56C211FD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96EDC-32BB-40CB-AB87-D54921A0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B239-87B5-4CF5-8881-18F5B919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4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624A-4E37-40FA-8655-9F4142B0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7641E-E50F-4930-99EB-772F6846B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4384E-95DC-4C60-A1C8-C30935AD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9D6D-854E-46DE-BA74-0937219289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BB274-06E8-4511-A8E9-439F6FBA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9F866-8F8C-4FBE-871B-CF1F023A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B239-87B5-4CF5-8881-18F5B919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6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C2F69-815E-4450-AF08-9A2B9242D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C720D-7B7C-4F79-A5CF-D1C6C6F2E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1DDF6-E7EA-43AD-A76C-B084D8CF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9D6D-854E-46DE-BA74-0937219289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0528A-79E1-4C1A-8872-7155280F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396C2-9DE4-46DC-B873-AA737AAD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B239-87B5-4CF5-8881-18F5B919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E868-7A85-4592-9F75-168A29A9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25972-5428-466B-BF81-85F07121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75DF7-BCDB-4CA0-AA50-1AA6072C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9D6D-854E-46DE-BA74-0937219289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C4599-16EF-4EF0-B05C-69D839BC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0EF17-F330-4434-A4B5-EC1A199E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B239-87B5-4CF5-8881-18F5B919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6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C7F2-DFE0-4118-8CAE-05EE88CD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15DD2-08C2-463E-8473-2A6C17100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B7FA9-10CF-4820-8C03-6B1F576A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9D6D-854E-46DE-BA74-0937219289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BC193-78E0-4018-9EA8-01FEE5B6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6AA01-DB10-4D2D-9E13-C638C3BC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B239-87B5-4CF5-8881-18F5B919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7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44FA-8C6E-40ED-A8E5-B7F1D01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25498-7870-4724-9365-2B54C9D2A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4485A-8025-40B1-ADA1-0DAFDFC74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05E90-924D-45F9-A155-338BCD7B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9D6D-854E-46DE-BA74-0937219289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B78A0-3E61-4867-9477-74D4E47E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1AC83-C430-433F-8D31-89D306BA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B239-87B5-4CF5-8881-18F5B919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3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B34D-E7F5-4444-A66C-9232EA40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2D8FC-5E81-4029-9818-605FE51A9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5A9DF-3273-4B23-AD25-CADDC81C1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A276F-A1EA-43C8-8F22-B5D201E56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F9B7B-EA81-47E9-9DB3-B6E5DF810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70976-2A27-4748-AE69-97D9949E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9D6D-854E-46DE-BA74-0937219289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227F6-AA8C-49C3-AB9F-0685C2C9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7C299-08E5-4D56-BE94-324F0CED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B239-87B5-4CF5-8881-18F5B919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1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47D1-E0A9-40D1-8165-E9A74DA4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20964-BC9E-418E-ADDB-883140EF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9D6D-854E-46DE-BA74-0937219289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38842-8F13-4266-A6F4-3D47FB63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B4819-D2D6-4D1E-B01B-10D136B3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B239-87B5-4CF5-8881-18F5B919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5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76452-60E8-424D-92E5-92088D6B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9D6D-854E-46DE-BA74-0937219289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E249E-0909-4D9F-98C4-FBA3E9D9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4D046-CD30-47E3-8178-C0ACFEFD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B239-87B5-4CF5-8881-18F5B919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3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EAA9-DB5F-40E2-BCF8-198CB640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2B23-8E7F-42EB-A657-60FA98CB2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CF54A-86BA-4968-9BF2-07DEC08BF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A9D32-569D-46B9-B040-277DD7D3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9D6D-854E-46DE-BA74-0937219289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5CE1D-8045-42CB-9F45-286C697F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F81E0-5402-4E28-9428-EEBE3CF2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B239-87B5-4CF5-8881-18F5B919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3E9D-616D-4D62-9CB4-1ED665095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B6B94-612A-421E-A6B8-7146F113E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2E694-4F1B-449C-B2EA-A7B0C0999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42D8E-1EF4-4D83-BE15-87B594A7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9D6D-854E-46DE-BA74-0937219289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77914-536D-4C9D-890B-8B39FD59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96CC8-217C-4ADC-A8C3-C5A25C30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B239-87B5-4CF5-8881-18F5B919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8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A9888-9C1C-4EA2-B6E0-DE40A897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DADB-1A6A-4958-BA82-240AD1178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9F133-2F0B-482E-ABB4-D239C8AAA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29D6D-854E-46DE-BA74-0937219289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E2009-BD0C-4FF1-8ADF-E34103D55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56B1D-C176-45AF-ABF6-AFBD7B446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8B239-87B5-4CF5-8881-18F5B919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0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F963B4-CA63-4F0A-BEEF-4AA0B3B6F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70" y="189372"/>
            <a:ext cx="6224167" cy="565483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817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CB7F59-E14F-4286-A9D6-8455A77D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4" y="258418"/>
            <a:ext cx="5683852" cy="523792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007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7DBC55-E883-4E9A-B26A-2ED94A832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" t="1525" b="871"/>
          <a:stretch/>
        </p:blipFill>
        <p:spPr>
          <a:xfrm>
            <a:off x="298174" y="268357"/>
            <a:ext cx="5776641" cy="516834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875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3</cp:revision>
  <dcterms:created xsi:type="dcterms:W3CDTF">2022-09-23T09:21:16Z</dcterms:created>
  <dcterms:modified xsi:type="dcterms:W3CDTF">2022-09-23T09:36:36Z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2022-09-23T09:21:20Z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a1f62162-8986-4598-a936-b7bfbe1ffabe</vt:lpwstr>
  </property>
  <property fmtid="{D5CDD505-2E9C-101B-9397-08002B2CF9AE}" pid="8" name="MSIP_Label_19540963-e559-4020-8a90-fe8a502c2801_ContentBits">
    <vt:lpwstr>0</vt:lpwstr>
  </property>
</Properties>
</file>