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8C74-7636-44A5-802C-3E0FDA0C4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67DD6-5ADD-491B-A0D7-8C735D636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43312-129A-4C53-8D79-1C6CDD499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C52F-FC83-401A-A189-F1A7B70F1D8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DA734-C9BA-4927-AFE8-16FBD7E8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262ED-4B44-4F97-933C-74F5E876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EDAE-11EC-4CD2-B678-9D84043EB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2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7A6A-4FDF-47D1-9B9C-307861A9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6A542-CE95-4386-87B2-4E6A56524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3FDFD-07FD-42B7-A9C7-E96FCE8D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C52F-FC83-401A-A189-F1A7B70F1D8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55387-480F-436F-9D42-ECEAA4FE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9A885-B7BB-4A0C-9C94-634E8AD1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EDAE-11EC-4CD2-B678-9D84043EB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5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FB50B-C4BA-4DF6-9679-134DE24DD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2A3C2-CF20-49D7-B923-F93D0ABA2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71E22-FAFF-4B38-9777-99587B729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C52F-FC83-401A-A189-F1A7B70F1D8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E838E-A04C-4104-BC35-E6DECAB9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40F81-CC9C-4364-94D5-3F5D2F90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EDAE-11EC-4CD2-B678-9D84043EB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5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4BC0-EE1E-41AD-8B08-76B74557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BCCFE-6930-4FC6-94F7-E4CD41D14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DADDA-DED4-46EC-A3BF-C1B9DB3D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C52F-FC83-401A-A189-F1A7B70F1D8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2045A-5754-45EA-BC70-5CB46CA5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8321-E9FF-4D15-82BA-F5607E89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EDAE-11EC-4CD2-B678-9D84043EB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9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DD31-3CAA-4458-ABDA-345189CD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4E983-FC2E-4EAB-83D8-36907973A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09D21-5F85-40A3-9B0D-954F8A4B0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C52F-FC83-401A-A189-F1A7B70F1D8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F59AA-ACA3-4AC3-9C93-152E212E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818FB-B614-4267-8DFD-51C3B472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EDAE-11EC-4CD2-B678-9D84043EB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4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14FE-720A-4245-9528-E3DA800B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6D159-B6E9-44BC-A1AF-5333C7497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05F68-A060-403F-92AD-FC099E6B7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96DA2-76A4-4E6D-9630-8DB9D96F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C52F-FC83-401A-A189-F1A7B70F1D8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6F245-A3C7-456D-9047-87C4FF9E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D6248-41BE-409E-9FED-D9F71EE7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EDAE-11EC-4CD2-B678-9D84043EB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6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98B0B-0EF7-4950-8380-C1854050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BBB93-2DEE-4BA1-8141-8B2F0BDE2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D6ABD-998A-42D6-8164-9916C1B9D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DF6ED1-40C0-4785-B6A4-708C01354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AD935-0DA2-42EE-9217-4C097E99E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E3891-C085-4069-8B20-7F66A459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C52F-FC83-401A-A189-F1A7B70F1D8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8A7C29-BC9F-4AC8-9007-3490EC93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A71B5B-53D5-46E4-92EC-6FC9C8BD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EDAE-11EC-4CD2-B678-9D84043EB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6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F1E75-D1F1-46B0-8B6E-12CF07AA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CD097-8289-488B-BCB0-8DAFB709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C52F-FC83-401A-A189-F1A7B70F1D8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23D2C-2809-4F5A-9896-5F78443C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83BF2-49AA-4801-AB87-37A5F356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EDAE-11EC-4CD2-B678-9D84043EB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347C64-F9C6-4BE0-92C0-8AA74518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C52F-FC83-401A-A189-F1A7B70F1D8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151C6-0AB3-46EF-96B0-BE5CF15C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33149-ED1F-4E8D-A757-06C77BEA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EDAE-11EC-4CD2-B678-9D84043EB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3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3757-92BD-4FA8-8EF7-3963B8E2C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C8DB4-DE1B-423B-BE04-C4583EAF3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49D1B-FA33-445C-854F-83E837E6D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B0EF4-D40D-44AD-9216-52BEFCB4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C52F-FC83-401A-A189-F1A7B70F1D8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DC7A1-3EDC-45FD-98A7-1497CE05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C3B26-7672-4A4F-A884-274833FA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EDAE-11EC-4CD2-B678-9D84043EB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9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66FE-5D1F-4E56-9A56-26EDDFD0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30F22-4EDB-4DAA-ABA9-5EF222F76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3F860-C650-47E3-AF57-F71271B9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0F0A2-4E10-4A5F-8472-DD48B87F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C52F-FC83-401A-A189-F1A7B70F1D8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764C1-6D36-4256-BF85-C84D59E8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27B84-C31F-4270-B962-5D054CCD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EDAE-11EC-4CD2-B678-9D84043EB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6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0822F-623E-42DA-88D7-E3A750554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318CF-C89F-4783-BE12-EC471D581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4C9F2-989F-4B01-94E9-B9BE9A5E5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FC52F-FC83-401A-A189-F1A7B70F1D8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D0DD5-CF31-44D3-973C-248C7CC07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8EAF2-DB6D-40C3-A783-8223D0373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8EDAE-11EC-4CD2-B678-9D84043EB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88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5F744C-8611-47AC-9BE9-2E487D7D6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83" y="129209"/>
            <a:ext cx="5567575" cy="589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1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846CB7-B6BD-4AB7-95FD-1F9CB9AE2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29" y="278502"/>
            <a:ext cx="8545392" cy="472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7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2022-07-14T06:45:11Z</dcterms:created>
  <dcterms:modified xsi:type="dcterms:W3CDTF">2022-08-02T09:39:12Z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2022-07-14T06:45:14Z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2bc03adb-bf61-482f-942f-e613552375f8</vt:lpwstr>
  </property>
  <property fmtid="{D5CDD505-2E9C-101B-9397-08002B2CF9AE}" pid="8" name="MSIP_Label_19540963-e559-4020-8a90-fe8a502c2801_ContentBits">
    <vt:lpwstr>0</vt:lpwstr>
  </property>
</Properties>
</file>