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38F8A-E007-4387-BE53-5825B1C54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6D34E-06AD-45A3-8696-8AA84A220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E1717-1174-4DBB-896B-47F61FAA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263C-0EA2-4433-87DE-325FABA0DDD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2042F-6715-4FC6-AFD8-7C589C7D4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9625F-A627-4BD5-AB06-621DB45F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0BFA-5F43-4109-95DA-5F84A6F5A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1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9128C-C398-4963-8D6C-F9E5EDDA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5DE7E-06F8-40B6-8F2B-93D5D1BDE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5463E-0A57-4631-906C-1F6914FE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263C-0EA2-4433-87DE-325FABA0DDD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9920C-7AE6-4FB3-9945-D8CECB66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37369-B7AE-428E-969B-B4A35D81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0BFA-5F43-4109-95DA-5F84A6F5A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00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A7F9D-3275-44A0-A2F0-D8D7264B4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6CD41-B039-4B21-B0C7-F110A3228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F5F93-979F-4674-8C71-6C053D6C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263C-0EA2-4433-87DE-325FABA0DDD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FD6D0-24A6-4631-8B51-DB4022AB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FBAA8-821F-4FB0-83E6-8D6D0DA0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0BFA-5F43-4109-95DA-5F84A6F5A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9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9DEB-B979-4371-BC5A-13CE073C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B8C71-9F5F-43ED-9DE4-F3E89D420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125AC-A2D4-4112-8EC7-4B837A42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263C-0EA2-4433-87DE-325FABA0DDD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4BB18-11AF-4F56-B6F0-572B4F24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7657B-D10D-451B-81FB-D9ECE0A0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0BFA-5F43-4109-95DA-5F84A6F5A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9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17CF-BFF0-487A-8350-000D652F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C0321-3052-4718-8292-9A5B144BB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E6AED-0D07-4051-A4EA-F141B5DB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263C-0EA2-4433-87DE-325FABA0DDD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7F473-EF51-479A-AAF5-481516D4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5C823-B8FC-4197-8F73-A2950572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0BFA-5F43-4109-95DA-5F84A6F5A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4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051E-509F-448B-9EEB-C014167B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ABB6C-0199-473A-B6F7-2B4652DB6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D219E-5ABE-4955-835C-FA50596D0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34BAE-B8BB-4572-9BF1-8C53A4C6A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263C-0EA2-4433-87DE-325FABA0DDD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1312C-17B3-4743-994B-20BAA085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BD2C9-88D9-4C39-B326-67E81167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0BFA-5F43-4109-95DA-5F84A6F5A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3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BBAA-EB25-43DB-98F2-29EC2A31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007C9-1F72-4BBC-B729-DAC4FD8BE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05007-F137-4D6A-BCCA-DC59B20DA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860441-9DE5-4954-9901-738477267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454DB-122D-4FF2-A95D-DABBD160C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FFE08-1834-4C4A-9C3F-0127DA22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263C-0EA2-4433-87DE-325FABA0DDD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F3858C-6BC8-4984-B548-03364ACC2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45FD24-D129-470A-8A1B-E3C531A1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0BFA-5F43-4109-95DA-5F84A6F5A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3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76A6-6BD8-4DD6-99E3-1460BCB4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3646DF-82D1-491D-9D6F-5487D6DC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263C-0EA2-4433-87DE-325FABA0DDD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00EC9-3D18-4217-B0C4-D5578A0A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BEDEB-2A9F-41B5-B8B5-472AB17B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0BFA-5F43-4109-95DA-5F84A6F5A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7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51DA0-DF7F-4080-B65D-1E37D8B4E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263C-0EA2-4433-87DE-325FABA0DDD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33C28-B9E8-4072-A43C-6B35EE8D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B38AF-A638-4684-AEB8-A38E718C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0BFA-5F43-4109-95DA-5F84A6F5A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4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1D94-BA2A-43E0-B592-F08A4A9AA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74558-713F-4851-8633-9ED0B3F4E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79F1D-E6A4-4405-84C2-B56FE8449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7D9FF-7DDD-4147-97BC-E59066DA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263C-0EA2-4433-87DE-325FABA0DDD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9B8E7-6A89-47D0-A3C9-8CABA6923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385D9-E555-46B3-85FA-D9A2E80E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0BFA-5F43-4109-95DA-5F84A6F5A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2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6C6F-BF71-463F-B323-2C637E51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59E129-19A9-4A31-BA51-520A8ADCE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59B06-10B5-4FB1-90D5-5DB296C7B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B30A2-4332-4DCA-A0AF-9CD3BD59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263C-0EA2-4433-87DE-325FABA0DDD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397B3-D496-430B-8139-29E33614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134FE-DD5D-43FB-9384-5F97D132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0BFA-5F43-4109-95DA-5F84A6F5A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1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EA42E0-57DD-48DA-B0ED-020799A06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F38F3-55B0-49CE-B0A7-4471811CB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E7457-2716-4908-93EE-B5F9FC536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A263C-0EA2-4433-87DE-325FABA0DDD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72C13-ACD4-4C8E-B64D-ECE67AE70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B3B37-1DBB-4F5C-AAD8-35A700D66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50BFA-5F43-4109-95DA-5F84A6F5A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7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026CE0-A3D2-4D6B-B6A1-4FE752D7C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33" t="13573" r="11951" b="13343"/>
          <a:stretch/>
        </p:blipFill>
        <p:spPr>
          <a:xfrm>
            <a:off x="168966" y="168966"/>
            <a:ext cx="2951922" cy="2059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BA0985-FCA7-4D8D-8EC8-7FA213DDF5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20" t="4513" r="4891" b="3427"/>
          <a:stretch/>
        </p:blipFill>
        <p:spPr>
          <a:xfrm>
            <a:off x="2663688" y="2600382"/>
            <a:ext cx="3975651" cy="333758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ACE85C-3493-4671-86DC-9702E51D36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424" t="25362" r="33723" b="36957"/>
          <a:stretch/>
        </p:blipFill>
        <p:spPr>
          <a:xfrm>
            <a:off x="6758609" y="2602346"/>
            <a:ext cx="5176299" cy="333954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53EEDD-B96C-4AFF-9DD4-2607B9DA69F4}"/>
              </a:ext>
            </a:extLst>
          </p:cNvPr>
          <p:cNvSpPr txBox="1"/>
          <p:nvPr/>
        </p:nvSpPr>
        <p:spPr>
          <a:xfrm>
            <a:off x="4204252" y="1331843"/>
            <a:ext cx="475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Subscription can have multiple Resource Groups.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7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43C700-AF1C-44A9-8161-21135A8F80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61" t="8406" r="23940" b="12174"/>
          <a:stretch/>
        </p:blipFill>
        <p:spPr>
          <a:xfrm>
            <a:off x="188843" y="168966"/>
            <a:ext cx="8199783" cy="580553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D9E8C4-6841-4BFA-A972-61DFF189876E}"/>
              </a:ext>
            </a:extLst>
          </p:cNvPr>
          <p:cNvSpPr/>
          <p:nvPr/>
        </p:nvSpPr>
        <p:spPr>
          <a:xfrm>
            <a:off x="1063487" y="1570383"/>
            <a:ext cx="1023731" cy="2782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9CD3BA-692A-4BB2-AAD0-9AE8FBEFC54E}"/>
              </a:ext>
            </a:extLst>
          </p:cNvPr>
          <p:cNvSpPr/>
          <p:nvPr/>
        </p:nvSpPr>
        <p:spPr>
          <a:xfrm>
            <a:off x="987287" y="221976"/>
            <a:ext cx="1023731" cy="2054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1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1FA3F7-72BB-4B95-8BCE-BBCF392B95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" t="8261" r="9266" b="53188"/>
          <a:stretch/>
        </p:blipFill>
        <p:spPr>
          <a:xfrm>
            <a:off x="129209" y="149086"/>
            <a:ext cx="10992678" cy="264380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953F82-EB52-411C-AE3E-441B5903CC0A}"/>
              </a:ext>
            </a:extLst>
          </p:cNvPr>
          <p:cNvSpPr/>
          <p:nvPr/>
        </p:nvSpPr>
        <p:spPr>
          <a:xfrm>
            <a:off x="208723" y="1192695"/>
            <a:ext cx="526774" cy="2782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8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0CE0CD-9CA1-4F73-A09B-CAED51BF6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0" r="4782" b="34639"/>
          <a:stretch/>
        </p:blipFill>
        <p:spPr>
          <a:xfrm>
            <a:off x="119270" y="218661"/>
            <a:ext cx="11608904" cy="391601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105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25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879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7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6</cp:revision>
  <dcterms:created xsi:type="dcterms:W3CDTF">2022-06-22T05:27:43Z</dcterms:created>
  <dcterms:modified xsi:type="dcterms:W3CDTF">2022-06-22T11:41:31Z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2022-06-22T05:27:44Z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9e77b1b6-b91e-4d5e-a72b-1bfbd834487b</vt:lpwstr>
  </property>
  <property fmtid="{D5CDD505-2E9C-101B-9397-08002B2CF9AE}" pid="8" name="MSIP_Label_19540963-e559-4020-8a90-fe8a502c2801_ContentBits">
    <vt:lpwstr>0</vt:lpwstr>
  </property>
</Properties>
</file>