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119F-2009-42F6-A627-4EAEFD2F1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99CB6-01C7-4D9C-9EA4-18F309488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7B9B-917B-4C4C-9B61-CA5CC612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1E86-29B1-450C-B16F-8F60C13E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7E72-1271-48ED-9933-0F6E5FA9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F80B-985F-4330-A135-EBBE358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1B5BE-038E-4108-92A6-EF475088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55DA-59B5-4F8A-BB81-34E11B76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A737-2C4F-4C2C-8E67-972F7DF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99F0-FDE7-4CB1-878B-1CE8C22B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D79F7-3E48-49E3-8ACA-491CB34B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276C-557D-49EF-B682-6BF7BE44B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7413-3565-4D81-BBF2-C4390501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222B-E686-42B7-A94C-3DB3C77E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6625-C7B7-481D-A19B-00BE52EE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60E8-DCB1-4B67-9C46-9C9A785F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5DBB-3707-4A6B-A6E4-A31B02E9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5F70-515C-4A89-94FE-154160F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F6-03C7-4DE4-80C7-421437F3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F34A-A8AD-41AC-9CC9-BEFBA18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7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51D1-19BD-4141-AAE2-AAE9304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0549-6F5A-47DB-BD59-8E70EE5D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9969-8172-40CC-A3B6-2763A8D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130E-DBC8-43E7-BC68-EECEDD6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4304-5106-40FD-9581-E1C4AE2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D050-8622-4BEC-B623-BDE39475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2EFA-7D67-43F5-81B9-731C0B1E6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A1280-DBDD-4FA0-AD33-DA979E31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2182-0D63-451D-9F80-326E61E0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A484-B935-4C13-9BDB-46B85A10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012A-E0F7-4F84-8EF8-2C004A9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070F-E196-4DB8-A131-EF0574F2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8A99-7214-4C16-B404-81AB82AF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C58F-7786-4F8E-993F-BFD11985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4105-F004-4E10-B4BC-3483D2603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30B4-5D87-49B1-AD5E-98B68051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A551E-06EE-4EFE-859D-F5A3D85C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C7D09-F7DC-4151-8555-AA2006AF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0D362-32C6-426A-8857-6E016D7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8BED-C0B5-4564-B616-A36E37D8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550E8-0B38-401F-B5C6-F8B02E8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F51D4-624F-4D10-AB2D-7E1C4D56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9E08-186E-45D4-BB12-683BACCA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A2856-DD44-445E-BD45-0164B0EA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B701-91B6-4C68-BA4C-FA8DFE7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98F9-1027-4E74-9677-6506B16D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1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64EE-64E9-4FD9-B727-CF07BDF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DA44-5EF9-4CBA-899B-19529B19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14685-3F18-4F42-AC76-D94E28EC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B5CF-50DB-463E-8E94-2CBD1652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CCCB-C336-46F7-B8A6-3594CA4F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4E9F-F309-44F8-B194-284E9066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8576-87B0-466B-A396-EB6B0B78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9FECB-01EF-4784-BF47-92D24EFF4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7896-D258-45ED-8B3B-C1EE38D51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AA8C6-0B6A-44EE-B9E3-B3614D62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598A5-A20D-42B9-9145-CE31C517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ED42-63F5-48A4-B346-4D003F2F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BD95F-F610-472D-BD80-CB2E063B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1EAB-F9A1-4F16-829C-26769BBD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5758-A920-427A-BF85-C91B854C2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91B3-C42A-4E82-9A62-D9DD6B0A3042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1B00-06D9-4BF4-83D6-01EA52CEB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13D8-C000-4FD6-A0AB-B5ED216DE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DC3E-DED3-4306-8C6C-250F3CBD2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CBAFD5-45F5-4E22-979E-D754F01EC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9" t="26241" r="54846" b="34468"/>
          <a:stretch/>
        </p:blipFill>
        <p:spPr>
          <a:xfrm>
            <a:off x="282103" y="729576"/>
            <a:ext cx="5574262" cy="46790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EBF814-4005-4280-A789-FD2F8B99D08C}"/>
              </a:ext>
            </a:extLst>
          </p:cNvPr>
          <p:cNvSpPr/>
          <p:nvPr/>
        </p:nvSpPr>
        <p:spPr>
          <a:xfrm>
            <a:off x="2752927" y="5038931"/>
            <a:ext cx="2237361" cy="2821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02696-5B18-4552-9663-A142B4333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59" t="26951" r="26477" b="21277"/>
          <a:stretch/>
        </p:blipFill>
        <p:spPr>
          <a:xfrm>
            <a:off x="6010071" y="729576"/>
            <a:ext cx="5012302" cy="46790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33D706-CB48-4981-9A65-446A1F2081DE}"/>
              </a:ext>
            </a:extLst>
          </p:cNvPr>
          <p:cNvSpPr/>
          <p:nvPr/>
        </p:nvSpPr>
        <p:spPr>
          <a:xfrm>
            <a:off x="6105726" y="1300268"/>
            <a:ext cx="3651114" cy="226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9A0B5-7941-4D42-A3D2-5674ACD7230D}"/>
              </a:ext>
            </a:extLst>
          </p:cNvPr>
          <p:cNvSpPr/>
          <p:nvPr/>
        </p:nvSpPr>
        <p:spPr>
          <a:xfrm>
            <a:off x="8167992" y="3273363"/>
            <a:ext cx="664720" cy="226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05676-E789-440A-AE5E-037E3B90A43E}"/>
              </a:ext>
            </a:extLst>
          </p:cNvPr>
          <p:cNvSpPr/>
          <p:nvPr/>
        </p:nvSpPr>
        <p:spPr>
          <a:xfrm>
            <a:off x="6436466" y="3871613"/>
            <a:ext cx="4390415" cy="398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DB9AA-CE79-4768-93AA-BF20923096FC}"/>
              </a:ext>
            </a:extLst>
          </p:cNvPr>
          <p:cNvSpPr txBox="1"/>
          <p:nvPr/>
        </p:nvSpPr>
        <p:spPr>
          <a:xfrm>
            <a:off x="282103" y="214009"/>
            <a:ext cx="388895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01: using Add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83440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11F24F-D3D9-4F1B-903D-D74CB9534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9" t="23546" r="36939" b="20284"/>
          <a:stretch/>
        </p:blipFill>
        <p:spPr>
          <a:xfrm>
            <a:off x="194552" y="880353"/>
            <a:ext cx="6595353" cy="45264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345291-384F-43C7-9FA7-3852A51425D2}"/>
              </a:ext>
            </a:extLst>
          </p:cNvPr>
          <p:cNvSpPr/>
          <p:nvPr/>
        </p:nvSpPr>
        <p:spPr>
          <a:xfrm>
            <a:off x="2756171" y="1173805"/>
            <a:ext cx="2273029" cy="11511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4B5A1-4133-48C9-B35D-CEB4FAA88D0E}"/>
              </a:ext>
            </a:extLst>
          </p:cNvPr>
          <p:cNvSpPr/>
          <p:nvPr/>
        </p:nvSpPr>
        <p:spPr>
          <a:xfrm>
            <a:off x="194552" y="3453323"/>
            <a:ext cx="2714018" cy="291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63B91-7344-4509-9E9A-34512F94A647}"/>
              </a:ext>
            </a:extLst>
          </p:cNvPr>
          <p:cNvSpPr/>
          <p:nvPr/>
        </p:nvSpPr>
        <p:spPr>
          <a:xfrm>
            <a:off x="927372" y="2592421"/>
            <a:ext cx="697146" cy="291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6E71A-527B-4DE8-9923-731572C91D1F}"/>
              </a:ext>
            </a:extLst>
          </p:cNvPr>
          <p:cNvSpPr txBox="1"/>
          <p:nvPr/>
        </p:nvSpPr>
        <p:spPr>
          <a:xfrm>
            <a:off x="282103" y="214009"/>
            <a:ext cx="380501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02: Lookup Activity &amp; foreach </a:t>
            </a:r>
          </a:p>
        </p:txBody>
      </p:sp>
    </p:spTree>
    <p:extLst>
      <p:ext uri="{BB962C8B-B14F-4D97-AF65-F5344CB8AC3E}">
        <p14:creationId xmlns:p14="http://schemas.microsoft.com/office/powerpoint/2010/main" val="1383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B41D9-ACAF-476A-8416-12AFEDDF2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26737" r="27009" b="44256"/>
          <a:stretch/>
        </p:blipFill>
        <p:spPr>
          <a:xfrm>
            <a:off x="262647" y="199419"/>
            <a:ext cx="10516938" cy="34970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8A256-4A18-44CA-AA9E-7F46CABC4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0" t="22269" r="74970" b="46099"/>
          <a:stretch/>
        </p:blipFill>
        <p:spPr>
          <a:xfrm>
            <a:off x="262647" y="700391"/>
            <a:ext cx="2101174" cy="26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2022-12-24T07:41:07Z</dcterms:created>
  <dcterms:modified xsi:type="dcterms:W3CDTF">2022-12-24T07:41:13Z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2022-12-24T07:41:08Z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a46fc704-ebd7-4b6f-8d74-93499b94f265</vt:lpwstr>
  </property>
  <property fmtid="{D5CDD505-2E9C-101B-9397-08002B2CF9AE}" pid="8" name="MSIP_Label_19540963-e559-4020-8a90-fe8a502c2801_ContentBits">
    <vt:lpwstr>0</vt:lpwstr>
  </property>
</Properties>
</file>