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3502-946C-44CB-8EF1-6EEAB14F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26A78-0063-4959-89F2-97FE0BC2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E06A-CEEE-4BE6-B961-EDD356E0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D754-840D-4914-8FED-49C34DA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CB4E-F1A2-4640-BE0D-5651619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22EC-CB12-4397-8405-9210D6BF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4234-4356-4BA1-A514-BEFD76DE6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9CE8-C19D-4464-A78D-E944707C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45CA-773D-4089-A7DC-BBFDCB5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6983E-E3F1-44BE-BAD0-0C382024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98385-7B99-4687-AF33-78BCAEF16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6809F-9C61-44E2-983C-A2CEF814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B81A-4093-42AF-BC46-81152DC9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ED0D-E0FD-41D6-AB87-C005C8F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E76B0-1536-4B91-9664-6D41F8D5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0E90-3543-4138-B45C-1E9D901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D81D-CBCD-440A-9244-6BCE4C42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74DAF-9BFB-47F7-A69C-DBDD753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6B39-1971-4604-BE07-CABB3061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5CAE-7A4E-48E5-A1E3-4B744ACB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29ED-0230-4E3B-994C-AD51044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7E7C-4C27-426A-9272-E3CE6451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9305-14A2-4F77-9B59-8A43536A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914F-D63E-4E3F-AC12-157643B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E503-61AF-4F37-A9FD-9C5CF26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EC0-9B61-4128-A995-8121747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E912-EF1A-4B4B-B77D-8C3A1565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AC03-A2CF-4687-9A08-350477E7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AC6B4-8ED2-409F-81C2-8CCF417D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D3BBD-D2CB-43CD-8320-8D9F73B9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B80F-93FB-4FFF-8B7E-99ED26EF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EBF1-9AB7-4FFC-B230-ADD85321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6A3F-6A3E-48C6-839B-53E8B1EC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4907A-AA47-4C11-8E97-D2A97590B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8634-A143-4717-A45B-963FC4A4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2F7D1-682B-4F7B-8E06-21E809177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31F03-1C6C-4137-8674-0A569FF1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F4089-62EA-4BB8-9AEE-C733DE43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E3D9C-BB5B-40D5-80DD-A7B1DE9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087-C13D-44C2-8471-67B43C1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C31C8-EAB3-4F29-97A8-85B29708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438A0-3447-42B8-AD54-E104F4BB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EA09C-D3DB-4D6A-8ECF-3A3401C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908E7-09A9-4537-A70F-86F8DAA4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2F22-1508-4185-A667-CC0B79CF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4E2FE-BBB6-4C62-9EB3-168D1318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399-0606-46FC-8A76-E6280E60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A68C-FBB5-46B5-B01A-B9BBE18A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15B2-FAD6-4152-AB80-75646558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8D00-D9C5-4850-8F85-4E851379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8C3F-D958-406B-8BBA-00A893F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FD1D-D4BB-4BAE-A79E-FB19D8BD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7EDF-CA5B-4578-8D60-85EC3BF6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B9DB-1DCE-4752-A15C-98CFFF52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2E8EB-1864-4F72-AE06-C9605CE0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BEF29-92A2-4B93-9DFF-2CE067E1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6C7B-4BAB-48EC-A111-1E62FF1C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ADAC-5C74-4DB2-B522-729ABF42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56212-B05A-4DFF-8869-DD3A1E1F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6E28-B426-48A6-949A-E30606C0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BF1D-27E6-44D3-9E73-A8917A0E4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A2D7-81F1-4CF5-911D-BCFFF22A8BE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204D-6D01-4195-B15D-00036263C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315C-8947-4477-805A-C306D5A55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28F5-A8DB-4FF1-86F2-434D82D4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0F5E0-A723-433E-9380-B29564632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" t="9854" r="1359" b="5942"/>
          <a:stretch/>
        </p:blipFill>
        <p:spPr>
          <a:xfrm>
            <a:off x="129208" y="119270"/>
            <a:ext cx="11955643" cy="59932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86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7F02E-2212-4BE7-A9AD-7F179422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4" y="283679"/>
            <a:ext cx="10448925" cy="34480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2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2022-04-16T17:11:16Z</dcterms:created>
  <dcterms:modified xsi:type="dcterms:W3CDTF">2022-04-16T17:15:36Z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2022-04-16T17:11:18Z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0a9bfd00-a2aa-42fd-a6eb-889e2cc63475</vt:lpwstr>
  </property>
  <property fmtid="{D5CDD505-2E9C-101B-9397-08002B2CF9AE}" pid="8" name="MSIP_Label_19540963-e559-4020-8a90-fe8a502c2801_ContentBits">
    <vt:lpwstr>0</vt:lpwstr>
  </property>
</Properties>
</file>