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FE63-C6B9-4D4B-A94C-5BA6E1920E90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9E5C-5CE8-41F6-892F-72027167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59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FE63-C6B9-4D4B-A94C-5BA6E1920E90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9E5C-5CE8-41F6-892F-72027167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FE63-C6B9-4D4B-A94C-5BA6E1920E90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9E5C-5CE8-41F6-892F-72027167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33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FE63-C6B9-4D4B-A94C-5BA6E1920E90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9E5C-5CE8-41F6-892F-72027167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6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FE63-C6B9-4D4B-A94C-5BA6E1920E90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9E5C-5CE8-41F6-892F-72027167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FE63-C6B9-4D4B-A94C-5BA6E1920E90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9E5C-5CE8-41F6-892F-72027167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2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FE63-C6B9-4D4B-A94C-5BA6E1920E90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9E5C-5CE8-41F6-892F-72027167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1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FE63-C6B9-4D4B-A94C-5BA6E1920E90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9E5C-5CE8-41F6-892F-72027167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7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FE63-C6B9-4D4B-A94C-5BA6E1920E90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9E5C-5CE8-41F6-892F-72027167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9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FE63-C6B9-4D4B-A94C-5BA6E1920E90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9E5C-5CE8-41F6-892F-72027167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7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FE63-C6B9-4D4B-A94C-5BA6E1920E90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79E5C-5CE8-41F6-892F-72027167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5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FE63-C6B9-4D4B-A94C-5BA6E1920E90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9E5C-5CE8-41F6-892F-72027167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197" t="22901" r="38322" b="20756"/>
          <a:stretch/>
        </p:blipFill>
        <p:spPr>
          <a:xfrm>
            <a:off x="218365" y="232011"/>
            <a:ext cx="7478974" cy="4121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326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14" t="11707" r="1610" b="2471"/>
          <a:stretch/>
        </p:blipFill>
        <p:spPr>
          <a:xfrm>
            <a:off x="177420" y="208369"/>
            <a:ext cx="10686198" cy="53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99EC96-46C0-4C0E-97B8-0958668E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7" y="168965"/>
            <a:ext cx="7077075" cy="54864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76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1814042-A1A1-448F-98AC-88FE03237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" t="3406" r="1495"/>
          <a:stretch/>
        </p:blipFill>
        <p:spPr>
          <a:xfrm>
            <a:off x="208722" y="198783"/>
            <a:ext cx="8637104" cy="541910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505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6252D93-61E2-4304-82B7-E02A6758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9" y="124782"/>
            <a:ext cx="7205868" cy="663595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59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31" t="22932" r="39657" b="24567"/>
          <a:stretch/>
        </p:blipFill>
        <p:spPr>
          <a:xfrm>
            <a:off x="253218" y="225083"/>
            <a:ext cx="6949440" cy="38404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482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4</cp:revision>
  <dcterms:created xsi:type="dcterms:W3CDTF">2022-10-20T17:18:01Z</dcterms:created>
  <dcterms:modified xsi:type="dcterms:W3CDTF">2022-10-20T17:52:57Z</dcterms:modified>
</cp:coreProperties>
</file>