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5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4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6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3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6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6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E9F5-A52E-419F-B3B9-08BDD59692FC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6F6E-C4EE-41C0-B0FB-995FF33CF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608" t="22741" r="40305" b="33798"/>
          <a:stretch/>
        </p:blipFill>
        <p:spPr>
          <a:xfrm>
            <a:off x="239148" y="309488"/>
            <a:ext cx="6907237" cy="3179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04" t="10961" r="19755" b="415"/>
          <a:stretch/>
        </p:blipFill>
        <p:spPr>
          <a:xfrm>
            <a:off x="258771" y="218364"/>
            <a:ext cx="6578756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503" t="22341" r="41784" b="29898"/>
          <a:stretch/>
        </p:blipFill>
        <p:spPr>
          <a:xfrm>
            <a:off x="163773" y="204716"/>
            <a:ext cx="6728348" cy="34938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2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717" t="22548" r="39548" b="29183"/>
          <a:stretch/>
        </p:blipFill>
        <p:spPr>
          <a:xfrm>
            <a:off x="211015" y="225083"/>
            <a:ext cx="6217920" cy="31402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95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8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1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8</cp:revision>
  <dcterms:created xsi:type="dcterms:W3CDTF">2022-10-20T16:56:02Z</dcterms:created>
  <dcterms:modified xsi:type="dcterms:W3CDTF">2022-10-20T17:52:15Z</dcterms:modified>
</cp:coreProperties>
</file>