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5"/>
  </p:notesMasterIdLst>
  <p:sldIdLst>
    <p:sldId id="256" r:id="rId2"/>
    <p:sldId id="262" r:id="rId3"/>
    <p:sldId id="264" r:id="rId4"/>
    <p:sldId id="266" r:id="rId5"/>
    <p:sldId id="265" r:id="rId6"/>
    <p:sldId id="267" r:id="rId7"/>
    <p:sldId id="271" r:id="rId8"/>
    <p:sldId id="272" r:id="rId9"/>
    <p:sldId id="270" r:id="rId10"/>
    <p:sldId id="260" r:id="rId11"/>
    <p:sldId id="268" r:id="rId12"/>
    <p:sldId id="259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2.png"/><Relationship Id="rId6" Type="http://schemas.openxmlformats.org/officeDocument/2006/relationships/image" Target="../media/image17.svg"/><Relationship Id="rId5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2.png"/><Relationship Id="rId6" Type="http://schemas.openxmlformats.org/officeDocument/2006/relationships/image" Target="../media/image17.svg"/><Relationship Id="rId5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BFD3F4-253D-439D-92A6-339DECB92D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8B1EBF4-6C1A-4254-8053-F482EFF4FFFE}">
      <dgm:prSet/>
      <dgm:spPr/>
      <dgm:t>
        <a:bodyPr/>
        <a:lstStyle/>
        <a:p>
          <a:pPr>
            <a:defRPr cap="all"/>
          </a:pPr>
          <a:r>
            <a:rPr lang="es-ES"/>
            <a:t>Understand the data</a:t>
          </a:r>
          <a:endParaRPr lang="en-US"/>
        </a:p>
      </dgm:t>
    </dgm:pt>
    <dgm:pt modelId="{7317B36B-50BD-48E0-AC4D-052261D19E0C}" type="parTrans" cxnId="{8032FD18-30BD-4A8E-9EA8-A07F4D6F891F}">
      <dgm:prSet/>
      <dgm:spPr/>
      <dgm:t>
        <a:bodyPr/>
        <a:lstStyle/>
        <a:p>
          <a:endParaRPr lang="en-US"/>
        </a:p>
      </dgm:t>
    </dgm:pt>
    <dgm:pt modelId="{B083F29A-17B3-4C00-BFD9-0496F22611B8}" type="sibTrans" cxnId="{8032FD18-30BD-4A8E-9EA8-A07F4D6F891F}">
      <dgm:prSet/>
      <dgm:spPr/>
      <dgm:t>
        <a:bodyPr/>
        <a:lstStyle/>
        <a:p>
          <a:endParaRPr lang="en-US"/>
        </a:p>
      </dgm:t>
    </dgm:pt>
    <dgm:pt modelId="{87D8F99D-FEAE-4B83-AC42-55C4D866B963}">
      <dgm:prSet/>
      <dgm:spPr/>
      <dgm:t>
        <a:bodyPr/>
        <a:lstStyle/>
        <a:p>
          <a:pPr>
            <a:defRPr cap="all"/>
          </a:pPr>
          <a:r>
            <a:rPr lang="es-ES"/>
            <a:t>Prepare the data</a:t>
          </a:r>
          <a:endParaRPr lang="en-US"/>
        </a:p>
      </dgm:t>
    </dgm:pt>
    <dgm:pt modelId="{917B6CE2-8042-4E93-A366-40CD3B28C794}" type="parTrans" cxnId="{79D6F338-B52A-4505-8504-6CB6D982375B}">
      <dgm:prSet/>
      <dgm:spPr/>
      <dgm:t>
        <a:bodyPr/>
        <a:lstStyle/>
        <a:p>
          <a:endParaRPr lang="en-US"/>
        </a:p>
      </dgm:t>
    </dgm:pt>
    <dgm:pt modelId="{B3DE4539-0AE8-4FBC-8D36-70CAC1A39FFD}" type="sibTrans" cxnId="{79D6F338-B52A-4505-8504-6CB6D982375B}">
      <dgm:prSet/>
      <dgm:spPr/>
      <dgm:t>
        <a:bodyPr/>
        <a:lstStyle/>
        <a:p>
          <a:endParaRPr lang="en-US"/>
        </a:p>
      </dgm:t>
    </dgm:pt>
    <dgm:pt modelId="{B836A534-E692-41DE-991F-1CE2D66D7C66}">
      <dgm:prSet/>
      <dgm:spPr/>
      <dgm:t>
        <a:bodyPr/>
        <a:lstStyle/>
        <a:p>
          <a:pPr>
            <a:defRPr cap="all"/>
          </a:pPr>
          <a:r>
            <a:rPr lang="en-US" noProof="0" dirty="0"/>
            <a:t>Define a model</a:t>
          </a:r>
        </a:p>
      </dgm:t>
    </dgm:pt>
    <dgm:pt modelId="{AFFABD27-D333-4E0D-A3A8-02BAB356C13E}" type="parTrans" cxnId="{457CFA81-C379-4A7E-B606-16384372BD69}">
      <dgm:prSet/>
      <dgm:spPr/>
      <dgm:t>
        <a:bodyPr/>
        <a:lstStyle/>
        <a:p>
          <a:endParaRPr lang="en-US"/>
        </a:p>
      </dgm:t>
    </dgm:pt>
    <dgm:pt modelId="{456FB519-98CF-4940-8944-2214872E3791}" type="sibTrans" cxnId="{457CFA81-C379-4A7E-B606-16384372BD69}">
      <dgm:prSet/>
      <dgm:spPr/>
      <dgm:t>
        <a:bodyPr/>
        <a:lstStyle/>
        <a:p>
          <a:endParaRPr lang="en-US"/>
        </a:p>
      </dgm:t>
    </dgm:pt>
    <dgm:pt modelId="{F2CC20A5-3989-41D0-A95A-E077DAC0B3F4}">
      <dgm:prSet/>
      <dgm:spPr/>
      <dgm:t>
        <a:bodyPr/>
        <a:lstStyle/>
        <a:p>
          <a:pPr>
            <a:defRPr cap="all"/>
          </a:pPr>
          <a:r>
            <a:rPr lang="es-ES"/>
            <a:t>Compile the model</a:t>
          </a:r>
          <a:endParaRPr lang="en-US"/>
        </a:p>
      </dgm:t>
    </dgm:pt>
    <dgm:pt modelId="{2465B81F-5F6E-4E17-96EB-C6C84621C55A}" type="parTrans" cxnId="{72CDA315-A292-4EE3-BB65-6A6F4C027488}">
      <dgm:prSet/>
      <dgm:spPr/>
      <dgm:t>
        <a:bodyPr/>
        <a:lstStyle/>
        <a:p>
          <a:endParaRPr lang="en-US"/>
        </a:p>
      </dgm:t>
    </dgm:pt>
    <dgm:pt modelId="{454FFE2C-41F2-424A-BEE0-6458CC8D9D50}" type="sibTrans" cxnId="{72CDA315-A292-4EE3-BB65-6A6F4C027488}">
      <dgm:prSet/>
      <dgm:spPr/>
      <dgm:t>
        <a:bodyPr/>
        <a:lstStyle/>
        <a:p>
          <a:endParaRPr lang="en-US"/>
        </a:p>
      </dgm:t>
    </dgm:pt>
    <dgm:pt modelId="{FC24BC12-F897-402E-87F6-D3166745FD9C}">
      <dgm:prSet/>
      <dgm:spPr/>
      <dgm:t>
        <a:bodyPr/>
        <a:lstStyle/>
        <a:p>
          <a:pPr>
            <a:defRPr cap="all"/>
          </a:pPr>
          <a:r>
            <a:rPr lang="es-ES"/>
            <a:t>Train the model</a:t>
          </a:r>
          <a:endParaRPr lang="en-US"/>
        </a:p>
      </dgm:t>
    </dgm:pt>
    <dgm:pt modelId="{3A4C63F2-1338-4230-B12C-2D91E6DEB3F6}" type="parTrans" cxnId="{6C8E1B6C-971D-436C-8A55-A0BA454DFBE8}">
      <dgm:prSet/>
      <dgm:spPr/>
      <dgm:t>
        <a:bodyPr/>
        <a:lstStyle/>
        <a:p>
          <a:endParaRPr lang="en-US"/>
        </a:p>
      </dgm:t>
    </dgm:pt>
    <dgm:pt modelId="{CB6E67D6-CB9E-4AC2-8649-0499DE7CCB6E}" type="sibTrans" cxnId="{6C8E1B6C-971D-436C-8A55-A0BA454DFBE8}">
      <dgm:prSet/>
      <dgm:spPr/>
      <dgm:t>
        <a:bodyPr/>
        <a:lstStyle/>
        <a:p>
          <a:endParaRPr lang="en-US"/>
        </a:p>
      </dgm:t>
    </dgm:pt>
    <dgm:pt modelId="{63E01FFA-9326-48B3-8202-E347C1A3AF48}">
      <dgm:prSet/>
      <dgm:spPr/>
      <dgm:t>
        <a:bodyPr/>
        <a:lstStyle/>
        <a:p>
          <a:pPr>
            <a:defRPr cap="all"/>
          </a:pPr>
          <a:r>
            <a:rPr lang="es-ES"/>
            <a:t>Evaluate the model</a:t>
          </a:r>
          <a:endParaRPr lang="en-US"/>
        </a:p>
      </dgm:t>
    </dgm:pt>
    <dgm:pt modelId="{80C66E78-6D3D-4531-904C-D48B24E98FBC}" type="parTrans" cxnId="{366304FC-193C-4BDF-A9A2-2558968F4819}">
      <dgm:prSet/>
      <dgm:spPr/>
      <dgm:t>
        <a:bodyPr/>
        <a:lstStyle/>
        <a:p>
          <a:endParaRPr lang="en-US"/>
        </a:p>
      </dgm:t>
    </dgm:pt>
    <dgm:pt modelId="{FEDA5B86-7DD9-4142-AE37-4F18C172E5F2}" type="sibTrans" cxnId="{366304FC-193C-4BDF-A9A2-2558968F4819}">
      <dgm:prSet/>
      <dgm:spPr/>
      <dgm:t>
        <a:bodyPr/>
        <a:lstStyle/>
        <a:p>
          <a:endParaRPr lang="en-US"/>
        </a:p>
      </dgm:t>
    </dgm:pt>
    <dgm:pt modelId="{0B831CEB-6BF8-40A9-B4B8-F71C6C209C94}" type="pres">
      <dgm:prSet presAssocID="{2ABFD3F4-253D-439D-92A6-339DECB92D52}" presName="root" presStyleCnt="0">
        <dgm:presLayoutVars>
          <dgm:dir/>
          <dgm:resizeHandles val="exact"/>
        </dgm:presLayoutVars>
      </dgm:prSet>
      <dgm:spPr/>
    </dgm:pt>
    <dgm:pt modelId="{4D81B558-8AFB-4B8F-BADF-44B85487B799}" type="pres">
      <dgm:prSet presAssocID="{C8B1EBF4-6C1A-4254-8053-F482EFF4FFFE}" presName="compNode" presStyleCnt="0"/>
      <dgm:spPr/>
    </dgm:pt>
    <dgm:pt modelId="{B6DC3932-CA25-49A8-8162-1933032EF0A0}" type="pres">
      <dgm:prSet presAssocID="{C8B1EBF4-6C1A-4254-8053-F482EFF4FFFE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B741866-506C-4D08-B61D-0D2D4CE38BDF}" type="pres">
      <dgm:prSet presAssocID="{C8B1EBF4-6C1A-4254-8053-F482EFF4FFF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09C07B9-CFB8-413C-8295-F823C12FEBED}" type="pres">
      <dgm:prSet presAssocID="{C8B1EBF4-6C1A-4254-8053-F482EFF4FFFE}" presName="spaceRect" presStyleCnt="0"/>
      <dgm:spPr/>
    </dgm:pt>
    <dgm:pt modelId="{AE7A1083-C198-42B8-B4E2-DEDAD989192B}" type="pres">
      <dgm:prSet presAssocID="{C8B1EBF4-6C1A-4254-8053-F482EFF4FFFE}" presName="textRect" presStyleLbl="revTx" presStyleIdx="0" presStyleCnt="6">
        <dgm:presLayoutVars>
          <dgm:chMax val="1"/>
          <dgm:chPref val="1"/>
        </dgm:presLayoutVars>
      </dgm:prSet>
      <dgm:spPr/>
    </dgm:pt>
    <dgm:pt modelId="{2C77B383-D64B-4DFF-A610-4BEC4567085F}" type="pres">
      <dgm:prSet presAssocID="{B083F29A-17B3-4C00-BFD9-0496F22611B8}" presName="sibTrans" presStyleCnt="0"/>
      <dgm:spPr/>
    </dgm:pt>
    <dgm:pt modelId="{FB0BB3F6-DC11-4F6E-8EF6-138CD34FC928}" type="pres">
      <dgm:prSet presAssocID="{87D8F99D-FEAE-4B83-AC42-55C4D866B963}" presName="compNode" presStyleCnt="0"/>
      <dgm:spPr/>
    </dgm:pt>
    <dgm:pt modelId="{59D024F7-176B-4AB7-819F-85E7BF277BEB}" type="pres">
      <dgm:prSet presAssocID="{87D8F99D-FEAE-4B83-AC42-55C4D866B963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7E17392-0874-4AE3-BAF0-482999A7B3C7}" type="pres">
      <dgm:prSet presAssocID="{87D8F99D-FEAE-4B83-AC42-55C4D866B96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453FE4A-4DAE-4FB8-91F5-D123584E0DCD}" type="pres">
      <dgm:prSet presAssocID="{87D8F99D-FEAE-4B83-AC42-55C4D866B963}" presName="spaceRect" presStyleCnt="0"/>
      <dgm:spPr/>
    </dgm:pt>
    <dgm:pt modelId="{4798F881-55E2-414E-B5FC-4CE9CC8C72AB}" type="pres">
      <dgm:prSet presAssocID="{87D8F99D-FEAE-4B83-AC42-55C4D866B963}" presName="textRect" presStyleLbl="revTx" presStyleIdx="1" presStyleCnt="6">
        <dgm:presLayoutVars>
          <dgm:chMax val="1"/>
          <dgm:chPref val="1"/>
        </dgm:presLayoutVars>
      </dgm:prSet>
      <dgm:spPr/>
    </dgm:pt>
    <dgm:pt modelId="{3288257E-7595-4AEF-A747-935B718D4BBF}" type="pres">
      <dgm:prSet presAssocID="{B3DE4539-0AE8-4FBC-8D36-70CAC1A39FFD}" presName="sibTrans" presStyleCnt="0"/>
      <dgm:spPr/>
    </dgm:pt>
    <dgm:pt modelId="{0F2CDC0B-EB27-4A8A-8A95-F072EBDA3978}" type="pres">
      <dgm:prSet presAssocID="{B836A534-E692-41DE-991F-1CE2D66D7C66}" presName="compNode" presStyleCnt="0"/>
      <dgm:spPr/>
    </dgm:pt>
    <dgm:pt modelId="{99F1D721-8868-45A4-A2D5-A2196E676058}" type="pres">
      <dgm:prSet presAssocID="{B836A534-E692-41DE-991F-1CE2D66D7C66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C1F1B7B-A3E6-4B50-A64C-08182573A99C}" type="pres">
      <dgm:prSet presAssocID="{B836A534-E692-41DE-991F-1CE2D66D7C6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EEB01AC-BE72-43CA-9679-0C0E05CD9408}" type="pres">
      <dgm:prSet presAssocID="{B836A534-E692-41DE-991F-1CE2D66D7C66}" presName="spaceRect" presStyleCnt="0"/>
      <dgm:spPr/>
    </dgm:pt>
    <dgm:pt modelId="{BFDBAA59-9307-49C9-B1EC-563FE0343E06}" type="pres">
      <dgm:prSet presAssocID="{B836A534-E692-41DE-991F-1CE2D66D7C66}" presName="textRect" presStyleLbl="revTx" presStyleIdx="2" presStyleCnt="6">
        <dgm:presLayoutVars>
          <dgm:chMax val="1"/>
          <dgm:chPref val="1"/>
        </dgm:presLayoutVars>
      </dgm:prSet>
      <dgm:spPr/>
    </dgm:pt>
    <dgm:pt modelId="{092FD0FF-7ED2-42FF-ADF5-A5E593AB06B8}" type="pres">
      <dgm:prSet presAssocID="{456FB519-98CF-4940-8944-2214872E3791}" presName="sibTrans" presStyleCnt="0"/>
      <dgm:spPr/>
    </dgm:pt>
    <dgm:pt modelId="{A28CDA4D-58B5-4950-B22C-7A7406F6F326}" type="pres">
      <dgm:prSet presAssocID="{F2CC20A5-3989-41D0-A95A-E077DAC0B3F4}" presName="compNode" presStyleCnt="0"/>
      <dgm:spPr/>
    </dgm:pt>
    <dgm:pt modelId="{CEA8A6E4-06C2-466F-A977-368541DA61B1}" type="pres">
      <dgm:prSet presAssocID="{F2CC20A5-3989-41D0-A95A-E077DAC0B3F4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D42378D-F082-48D1-86BE-99FFE203B191}" type="pres">
      <dgm:prSet presAssocID="{F2CC20A5-3989-41D0-A95A-E077DAC0B3F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15E8EAB-7D34-4742-992E-CC81726B51C2}" type="pres">
      <dgm:prSet presAssocID="{F2CC20A5-3989-41D0-A95A-E077DAC0B3F4}" presName="spaceRect" presStyleCnt="0"/>
      <dgm:spPr/>
    </dgm:pt>
    <dgm:pt modelId="{70B0D3D1-85E3-4468-8C08-881196248550}" type="pres">
      <dgm:prSet presAssocID="{F2CC20A5-3989-41D0-A95A-E077DAC0B3F4}" presName="textRect" presStyleLbl="revTx" presStyleIdx="3" presStyleCnt="6">
        <dgm:presLayoutVars>
          <dgm:chMax val="1"/>
          <dgm:chPref val="1"/>
        </dgm:presLayoutVars>
      </dgm:prSet>
      <dgm:spPr/>
    </dgm:pt>
    <dgm:pt modelId="{725310EC-8AFC-4FAF-A23D-D808654845D1}" type="pres">
      <dgm:prSet presAssocID="{454FFE2C-41F2-424A-BEE0-6458CC8D9D50}" presName="sibTrans" presStyleCnt="0"/>
      <dgm:spPr/>
    </dgm:pt>
    <dgm:pt modelId="{8BB766AA-FA0D-408C-BA5A-96B363E58990}" type="pres">
      <dgm:prSet presAssocID="{FC24BC12-F897-402E-87F6-D3166745FD9C}" presName="compNode" presStyleCnt="0"/>
      <dgm:spPr/>
    </dgm:pt>
    <dgm:pt modelId="{AD5AF017-3E3C-4AA2-A99A-EACC7841045A}" type="pres">
      <dgm:prSet presAssocID="{FC24BC12-F897-402E-87F6-D3166745FD9C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56767D9-D84C-481F-8E9F-8B825444C0D9}" type="pres">
      <dgm:prSet presAssocID="{FC24BC12-F897-402E-87F6-D3166745FD9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 outline"/>
        </a:ext>
      </dgm:extLst>
    </dgm:pt>
    <dgm:pt modelId="{3E061BB9-1FFB-4C55-8535-BE64AAA5021F}" type="pres">
      <dgm:prSet presAssocID="{FC24BC12-F897-402E-87F6-D3166745FD9C}" presName="spaceRect" presStyleCnt="0"/>
      <dgm:spPr/>
    </dgm:pt>
    <dgm:pt modelId="{69677838-1941-4116-888C-FDD410A858B6}" type="pres">
      <dgm:prSet presAssocID="{FC24BC12-F897-402E-87F6-D3166745FD9C}" presName="textRect" presStyleLbl="revTx" presStyleIdx="4" presStyleCnt="6">
        <dgm:presLayoutVars>
          <dgm:chMax val="1"/>
          <dgm:chPref val="1"/>
        </dgm:presLayoutVars>
      </dgm:prSet>
      <dgm:spPr/>
    </dgm:pt>
    <dgm:pt modelId="{C3D6D804-8796-4364-96A9-E8EB2228D6E8}" type="pres">
      <dgm:prSet presAssocID="{CB6E67D6-CB9E-4AC2-8649-0499DE7CCB6E}" presName="sibTrans" presStyleCnt="0"/>
      <dgm:spPr/>
    </dgm:pt>
    <dgm:pt modelId="{40FC70DA-C071-4DC2-AD9B-6496CB420EE5}" type="pres">
      <dgm:prSet presAssocID="{63E01FFA-9326-48B3-8202-E347C1A3AF48}" presName="compNode" presStyleCnt="0"/>
      <dgm:spPr/>
    </dgm:pt>
    <dgm:pt modelId="{5CCCEB01-B952-48E3-9D2D-38A61BF816B6}" type="pres">
      <dgm:prSet presAssocID="{63E01FFA-9326-48B3-8202-E347C1A3AF48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0DADF52-0250-4B75-B3FC-F5A29A0ABD2E}" type="pres">
      <dgm:prSet presAssocID="{63E01FFA-9326-48B3-8202-E347C1A3AF4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6F2A79-B535-44F5-B253-60134B9911EE}" type="pres">
      <dgm:prSet presAssocID="{63E01FFA-9326-48B3-8202-E347C1A3AF48}" presName="spaceRect" presStyleCnt="0"/>
      <dgm:spPr/>
    </dgm:pt>
    <dgm:pt modelId="{D99DD10F-C2D5-4A00-B31B-732768CE62BE}" type="pres">
      <dgm:prSet presAssocID="{63E01FFA-9326-48B3-8202-E347C1A3AF4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2CDA315-A292-4EE3-BB65-6A6F4C027488}" srcId="{2ABFD3F4-253D-439D-92A6-339DECB92D52}" destId="{F2CC20A5-3989-41D0-A95A-E077DAC0B3F4}" srcOrd="3" destOrd="0" parTransId="{2465B81F-5F6E-4E17-96EB-C6C84621C55A}" sibTransId="{454FFE2C-41F2-424A-BEE0-6458CC8D9D50}"/>
    <dgm:cxn modelId="{8032FD18-30BD-4A8E-9EA8-A07F4D6F891F}" srcId="{2ABFD3F4-253D-439D-92A6-339DECB92D52}" destId="{C8B1EBF4-6C1A-4254-8053-F482EFF4FFFE}" srcOrd="0" destOrd="0" parTransId="{7317B36B-50BD-48E0-AC4D-052261D19E0C}" sibTransId="{B083F29A-17B3-4C00-BFD9-0496F22611B8}"/>
    <dgm:cxn modelId="{79D6F338-B52A-4505-8504-6CB6D982375B}" srcId="{2ABFD3F4-253D-439D-92A6-339DECB92D52}" destId="{87D8F99D-FEAE-4B83-AC42-55C4D866B963}" srcOrd="1" destOrd="0" parTransId="{917B6CE2-8042-4E93-A366-40CD3B28C794}" sibTransId="{B3DE4539-0AE8-4FBC-8D36-70CAC1A39FFD}"/>
    <dgm:cxn modelId="{6C8E1B6C-971D-436C-8A55-A0BA454DFBE8}" srcId="{2ABFD3F4-253D-439D-92A6-339DECB92D52}" destId="{FC24BC12-F897-402E-87F6-D3166745FD9C}" srcOrd="4" destOrd="0" parTransId="{3A4C63F2-1338-4230-B12C-2D91E6DEB3F6}" sibTransId="{CB6E67D6-CB9E-4AC2-8649-0499DE7CCB6E}"/>
    <dgm:cxn modelId="{DED8C66F-4DF9-4EBA-9EE5-13B95CBA4C15}" type="presOf" srcId="{F2CC20A5-3989-41D0-A95A-E077DAC0B3F4}" destId="{70B0D3D1-85E3-4468-8C08-881196248550}" srcOrd="0" destOrd="0" presId="urn:microsoft.com/office/officeart/2018/5/layout/IconLeafLabelList"/>
    <dgm:cxn modelId="{457CFA81-C379-4A7E-B606-16384372BD69}" srcId="{2ABFD3F4-253D-439D-92A6-339DECB92D52}" destId="{B836A534-E692-41DE-991F-1CE2D66D7C66}" srcOrd="2" destOrd="0" parTransId="{AFFABD27-D333-4E0D-A3A8-02BAB356C13E}" sibTransId="{456FB519-98CF-4940-8944-2214872E3791}"/>
    <dgm:cxn modelId="{D558AA8C-4427-4039-B642-496A8C099580}" type="presOf" srcId="{63E01FFA-9326-48B3-8202-E347C1A3AF48}" destId="{D99DD10F-C2D5-4A00-B31B-732768CE62BE}" srcOrd="0" destOrd="0" presId="urn:microsoft.com/office/officeart/2018/5/layout/IconLeafLabelList"/>
    <dgm:cxn modelId="{A2B44092-DB3D-4159-BAF2-0CEE0B1D0DD9}" type="presOf" srcId="{B836A534-E692-41DE-991F-1CE2D66D7C66}" destId="{BFDBAA59-9307-49C9-B1EC-563FE0343E06}" srcOrd="0" destOrd="0" presId="urn:microsoft.com/office/officeart/2018/5/layout/IconLeafLabelList"/>
    <dgm:cxn modelId="{B39C94A7-5D92-46AF-BB30-F3B34077CBBA}" type="presOf" srcId="{FC24BC12-F897-402E-87F6-D3166745FD9C}" destId="{69677838-1941-4116-888C-FDD410A858B6}" srcOrd="0" destOrd="0" presId="urn:microsoft.com/office/officeart/2018/5/layout/IconLeafLabelList"/>
    <dgm:cxn modelId="{3ED86CAF-427F-4AEA-B8C3-C31B124D6CEA}" type="presOf" srcId="{2ABFD3F4-253D-439D-92A6-339DECB92D52}" destId="{0B831CEB-6BF8-40A9-B4B8-F71C6C209C94}" srcOrd="0" destOrd="0" presId="urn:microsoft.com/office/officeart/2018/5/layout/IconLeafLabelList"/>
    <dgm:cxn modelId="{5E85B0DE-4047-415B-BF2C-215A9A1C0CD7}" type="presOf" srcId="{87D8F99D-FEAE-4B83-AC42-55C4D866B963}" destId="{4798F881-55E2-414E-B5FC-4CE9CC8C72AB}" srcOrd="0" destOrd="0" presId="urn:microsoft.com/office/officeart/2018/5/layout/IconLeafLabelList"/>
    <dgm:cxn modelId="{D35E1AEB-1806-401A-B3CC-565B38118B67}" type="presOf" srcId="{C8B1EBF4-6C1A-4254-8053-F482EFF4FFFE}" destId="{AE7A1083-C198-42B8-B4E2-DEDAD989192B}" srcOrd="0" destOrd="0" presId="urn:microsoft.com/office/officeart/2018/5/layout/IconLeafLabelList"/>
    <dgm:cxn modelId="{366304FC-193C-4BDF-A9A2-2558968F4819}" srcId="{2ABFD3F4-253D-439D-92A6-339DECB92D52}" destId="{63E01FFA-9326-48B3-8202-E347C1A3AF48}" srcOrd="5" destOrd="0" parTransId="{80C66E78-6D3D-4531-904C-D48B24E98FBC}" sibTransId="{FEDA5B86-7DD9-4142-AE37-4F18C172E5F2}"/>
    <dgm:cxn modelId="{D2C9EB8D-AE53-4A5B-97D1-DC8FF521AE0D}" type="presParOf" srcId="{0B831CEB-6BF8-40A9-B4B8-F71C6C209C94}" destId="{4D81B558-8AFB-4B8F-BADF-44B85487B799}" srcOrd="0" destOrd="0" presId="urn:microsoft.com/office/officeart/2018/5/layout/IconLeafLabelList"/>
    <dgm:cxn modelId="{FB6F0694-922C-43A5-9249-430D8D9E70FF}" type="presParOf" srcId="{4D81B558-8AFB-4B8F-BADF-44B85487B799}" destId="{B6DC3932-CA25-49A8-8162-1933032EF0A0}" srcOrd="0" destOrd="0" presId="urn:microsoft.com/office/officeart/2018/5/layout/IconLeafLabelList"/>
    <dgm:cxn modelId="{96B90B10-67E3-4046-BA19-A2BB6375AA40}" type="presParOf" srcId="{4D81B558-8AFB-4B8F-BADF-44B85487B799}" destId="{2B741866-506C-4D08-B61D-0D2D4CE38BDF}" srcOrd="1" destOrd="0" presId="urn:microsoft.com/office/officeart/2018/5/layout/IconLeafLabelList"/>
    <dgm:cxn modelId="{E0ECE253-97F6-4E37-9D77-DAFE9F647A7F}" type="presParOf" srcId="{4D81B558-8AFB-4B8F-BADF-44B85487B799}" destId="{D09C07B9-CFB8-413C-8295-F823C12FEBED}" srcOrd="2" destOrd="0" presId="urn:microsoft.com/office/officeart/2018/5/layout/IconLeafLabelList"/>
    <dgm:cxn modelId="{0882C819-1AC6-4B6F-A3F0-5AB0E49440A9}" type="presParOf" srcId="{4D81B558-8AFB-4B8F-BADF-44B85487B799}" destId="{AE7A1083-C198-42B8-B4E2-DEDAD989192B}" srcOrd="3" destOrd="0" presId="urn:microsoft.com/office/officeart/2018/5/layout/IconLeafLabelList"/>
    <dgm:cxn modelId="{95F630CD-DF71-49F9-9C33-97346375B25D}" type="presParOf" srcId="{0B831CEB-6BF8-40A9-B4B8-F71C6C209C94}" destId="{2C77B383-D64B-4DFF-A610-4BEC4567085F}" srcOrd="1" destOrd="0" presId="urn:microsoft.com/office/officeart/2018/5/layout/IconLeafLabelList"/>
    <dgm:cxn modelId="{39E514D2-066F-400C-93F2-1092EC53B6AB}" type="presParOf" srcId="{0B831CEB-6BF8-40A9-B4B8-F71C6C209C94}" destId="{FB0BB3F6-DC11-4F6E-8EF6-138CD34FC928}" srcOrd="2" destOrd="0" presId="urn:microsoft.com/office/officeart/2018/5/layout/IconLeafLabelList"/>
    <dgm:cxn modelId="{67378E69-4F61-403B-A6E7-93586B20C843}" type="presParOf" srcId="{FB0BB3F6-DC11-4F6E-8EF6-138CD34FC928}" destId="{59D024F7-176B-4AB7-819F-85E7BF277BEB}" srcOrd="0" destOrd="0" presId="urn:microsoft.com/office/officeart/2018/5/layout/IconLeafLabelList"/>
    <dgm:cxn modelId="{22459C8D-C02A-433B-94B1-966793078CFE}" type="presParOf" srcId="{FB0BB3F6-DC11-4F6E-8EF6-138CD34FC928}" destId="{07E17392-0874-4AE3-BAF0-482999A7B3C7}" srcOrd="1" destOrd="0" presId="urn:microsoft.com/office/officeart/2018/5/layout/IconLeafLabelList"/>
    <dgm:cxn modelId="{E4B9B816-A760-4595-BF90-A80CD334AD79}" type="presParOf" srcId="{FB0BB3F6-DC11-4F6E-8EF6-138CD34FC928}" destId="{5453FE4A-4DAE-4FB8-91F5-D123584E0DCD}" srcOrd="2" destOrd="0" presId="urn:microsoft.com/office/officeart/2018/5/layout/IconLeafLabelList"/>
    <dgm:cxn modelId="{27FC7C73-2A66-4023-A2F4-A82F4E6C3F6F}" type="presParOf" srcId="{FB0BB3F6-DC11-4F6E-8EF6-138CD34FC928}" destId="{4798F881-55E2-414E-B5FC-4CE9CC8C72AB}" srcOrd="3" destOrd="0" presId="urn:microsoft.com/office/officeart/2018/5/layout/IconLeafLabelList"/>
    <dgm:cxn modelId="{22DB6B1D-8C94-4503-A320-B4462651624D}" type="presParOf" srcId="{0B831CEB-6BF8-40A9-B4B8-F71C6C209C94}" destId="{3288257E-7595-4AEF-A747-935B718D4BBF}" srcOrd="3" destOrd="0" presId="urn:microsoft.com/office/officeart/2018/5/layout/IconLeafLabelList"/>
    <dgm:cxn modelId="{A0757F52-9F09-4A6D-9A9E-ABB407DCD90C}" type="presParOf" srcId="{0B831CEB-6BF8-40A9-B4B8-F71C6C209C94}" destId="{0F2CDC0B-EB27-4A8A-8A95-F072EBDA3978}" srcOrd="4" destOrd="0" presId="urn:microsoft.com/office/officeart/2018/5/layout/IconLeafLabelList"/>
    <dgm:cxn modelId="{4CB3DA93-1F0C-474B-AA15-51CA499F53EB}" type="presParOf" srcId="{0F2CDC0B-EB27-4A8A-8A95-F072EBDA3978}" destId="{99F1D721-8868-45A4-A2D5-A2196E676058}" srcOrd="0" destOrd="0" presId="urn:microsoft.com/office/officeart/2018/5/layout/IconLeafLabelList"/>
    <dgm:cxn modelId="{1A3F2CD7-308B-42EF-9277-CC8C0FFE2CFA}" type="presParOf" srcId="{0F2CDC0B-EB27-4A8A-8A95-F072EBDA3978}" destId="{AC1F1B7B-A3E6-4B50-A64C-08182573A99C}" srcOrd="1" destOrd="0" presId="urn:microsoft.com/office/officeart/2018/5/layout/IconLeafLabelList"/>
    <dgm:cxn modelId="{CFD3691B-A4E4-43BA-BAB2-B5FBB669D3F4}" type="presParOf" srcId="{0F2CDC0B-EB27-4A8A-8A95-F072EBDA3978}" destId="{5EEB01AC-BE72-43CA-9679-0C0E05CD9408}" srcOrd="2" destOrd="0" presId="urn:microsoft.com/office/officeart/2018/5/layout/IconLeafLabelList"/>
    <dgm:cxn modelId="{BE7A6B46-8965-44DE-AE22-363B22EB9A9A}" type="presParOf" srcId="{0F2CDC0B-EB27-4A8A-8A95-F072EBDA3978}" destId="{BFDBAA59-9307-49C9-B1EC-563FE0343E06}" srcOrd="3" destOrd="0" presId="urn:microsoft.com/office/officeart/2018/5/layout/IconLeafLabelList"/>
    <dgm:cxn modelId="{CB22FE36-D5BC-48C6-87BB-5012784D4DC5}" type="presParOf" srcId="{0B831CEB-6BF8-40A9-B4B8-F71C6C209C94}" destId="{092FD0FF-7ED2-42FF-ADF5-A5E593AB06B8}" srcOrd="5" destOrd="0" presId="urn:microsoft.com/office/officeart/2018/5/layout/IconLeafLabelList"/>
    <dgm:cxn modelId="{282D5FAB-15B3-4670-A5FF-CF1CF6FC23CB}" type="presParOf" srcId="{0B831CEB-6BF8-40A9-B4B8-F71C6C209C94}" destId="{A28CDA4D-58B5-4950-B22C-7A7406F6F326}" srcOrd="6" destOrd="0" presId="urn:microsoft.com/office/officeart/2018/5/layout/IconLeafLabelList"/>
    <dgm:cxn modelId="{913CF60A-3D23-4A37-8CD0-2B541398588F}" type="presParOf" srcId="{A28CDA4D-58B5-4950-B22C-7A7406F6F326}" destId="{CEA8A6E4-06C2-466F-A977-368541DA61B1}" srcOrd="0" destOrd="0" presId="urn:microsoft.com/office/officeart/2018/5/layout/IconLeafLabelList"/>
    <dgm:cxn modelId="{05175413-95FB-4E03-9014-E93B6BD43AC7}" type="presParOf" srcId="{A28CDA4D-58B5-4950-B22C-7A7406F6F326}" destId="{0D42378D-F082-48D1-86BE-99FFE203B191}" srcOrd="1" destOrd="0" presId="urn:microsoft.com/office/officeart/2018/5/layout/IconLeafLabelList"/>
    <dgm:cxn modelId="{1A8C0DA2-E51E-41FD-AF49-980612AB828F}" type="presParOf" srcId="{A28CDA4D-58B5-4950-B22C-7A7406F6F326}" destId="{115E8EAB-7D34-4742-992E-CC81726B51C2}" srcOrd="2" destOrd="0" presId="urn:microsoft.com/office/officeart/2018/5/layout/IconLeafLabelList"/>
    <dgm:cxn modelId="{F63BDE4E-C4FF-4FFA-98C5-9700A91D79AD}" type="presParOf" srcId="{A28CDA4D-58B5-4950-B22C-7A7406F6F326}" destId="{70B0D3D1-85E3-4468-8C08-881196248550}" srcOrd="3" destOrd="0" presId="urn:microsoft.com/office/officeart/2018/5/layout/IconLeafLabelList"/>
    <dgm:cxn modelId="{D476DB22-E8F8-41BE-8484-A0B3A72DF705}" type="presParOf" srcId="{0B831CEB-6BF8-40A9-B4B8-F71C6C209C94}" destId="{725310EC-8AFC-4FAF-A23D-D808654845D1}" srcOrd="7" destOrd="0" presId="urn:microsoft.com/office/officeart/2018/5/layout/IconLeafLabelList"/>
    <dgm:cxn modelId="{CBE7AFC3-2BE4-430E-BCB6-E3B2B983475D}" type="presParOf" srcId="{0B831CEB-6BF8-40A9-B4B8-F71C6C209C94}" destId="{8BB766AA-FA0D-408C-BA5A-96B363E58990}" srcOrd="8" destOrd="0" presId="urn:microsoft.com/office/officeart/2018/5/layout/IconLeafLabelList"/>
    <dgm:cxn modelId="{FADC8A48-D2A3-405D-8B7D-DC82E7C2FE83}" type="presParOf" srcId="{8BB766AA-FA0D-408C-BA5A-96B363E58990}" destId="{AD5AF017-3E3C-4AA2-A99A-EACC7841045A}" srcOrd="0" destOrd="0" presId="urn:microsoft.com/office/officeart/2018/5/layout/IconLeafLabelList"/>
    <dgm:cxn modelId="{EF6C7660-86A0-458F-B062-A8EA56240C04}" type="presParOf" srcId="{8BB766AA-FA0D-408C-BA5A-96B363E58990}" destId="{B56767D9-D84C-481F-8E9F-8B825444C0D9}" srcOrd="1" destOrd="0" presId="urn:microsoft.com/office/officeart/2018/5/layout/IconLeafLabelList"/>
    <dgm:cxn modelId="{C7799E75-2961-4912-9844-743D6A47F16A}" type="presParOf" srcId="{8BB766AA-FA0D-408C-BA5A-96B363E58990}" destId="{3E061BB9-1FFB-4C55-8535-BE64AAA5021F}" srcOrd="2" destOrd="0" presId="urn:microsoft.com/office/officeart/2018/5/layout/IconLeafLabelList"/>
    <dgm:cxn modelId="{11021462-058A-490B-8187-FC09957BFBA3}" type="presParOf" srcId="{8BB766AA-FA0D-408C-BA5A-96B363E58990}" destId="{69677838-1941-4116-888C-FDD410A858B6}" srcOrd="3" destOrd="0" presId="urn:microsoft.com/office/officeart/2018/5/layout/IconLeafLabelList"/>
    <dgm:cxn modelId="{EFF444C6-74D9-48AE-B436-F90267B397A4}" type="presParOf" srcId="{0B831CEB-6BF8-40A9-B4B8-F71C6C209C94}" destId="{C3D6D804-8796-4364-96A9-E8EB2228D6E8}" srcOrd="9" destOrd="0" presId="urn:microsoft.com/office/officeart/2018/5/layout/IconLeafLabelList"/>
    <dgm:cxn modelId="{32879561-0C1D-44C6-9CB5-31986C2084EA}" type="presParOf" srcId="{0B831CEB-6BF8-40A9-B4B8-F71C6C209C94}" destId="{40FC70DA-C071-4DC2-AD9B-6496CB420EE5}" srcOrd="10" destOrd="0" presId="urn:microsoft.com/office/officeart/2018/5/layout/IconLeafLabelList"/>
    <dgm:cxn modelId="{DDD9EE7C-CB00-46EF-96AC-D3E8465D2CAA}" type="presParOf" srcId="{40FC70DA-C071-4DC2-AD9B-6496CB420EE5}" destId="{5CCCEB01-B952-48E3-9D2D-38A61BF816B6}" srcOrd="0" destOrd="0" presId="urn:microsoft.com/office/officeart/2018/5/layout/IconLeafLabelList"/>
    <dgm:cxn modelId="{AEDAB06C-BBAC-4217-AC57-23A05F166040}" type="presParOf" srcId="{40FC70DA-C071-4DC2-AD9B-6496CB420EE5}" destId="{30DADF52-0250-4B75-B3FC-F5A29A0ABD2E}" srcOrd="1" destOrd="0" presId="urn:microsoft.com/office/officeart/2018/5/layout/IconLeafLabelList"/>
    <dgm:cxn modelId="{C648CE8E-3DD6-4CF7-860D-7C300343BCA1}" type="presParOf" srcId="{40FC70DA-C071-4DC2-AD9B-6496CB420EE5}" destId="{106F2A79-B535-44F5-B253-60134B9911EE}" srcOrd="2" destOrd="0" presId="urn:microsoft.com/office/officeart/2018/5/layout/IconLeafLabelList"/>
    <dgm:cxn modelId="{4E752A79-11B0-419B-BEAF-77CDFF6A0937}" type="presParOf" srcId="{40FC70DA-C071-4DC2-AD9B-6496CB420EE5}" destId="{D99DD10F-C2D5-4A00-B31B-732768CE62B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096462-29AF-42A6-BF80-113480F9EA9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667B51-0A78-4CA4-B5FA-2ECED5F8C6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Analyze and investigate the data sets</a:t>
          </a:r>
        </a:p>
      </dgm:t>
    </dgm:pt>
    <dgm:pt modelId="{B3D2B0E8-F647-4065-8C91-29914D481DE2}" type="parTrans" cxnId="{38CE327B-E3B9-47A8-8475-A723CA1D44CD}">
      <dgm:prSet/>
      <dgm:spPr/>
      <dgm:t>
        <a:bodyPr/>
        <a:lstStyle/>
        <a:p>
          <a:endParaRPr lang="en-US"/>
        </a:p>
      </dgm:t>
    </dgm:pt>
    <dgm:pt modelId="{CE80EDE8-8A3B-48D1-9A0D-D4ED3AB1D52A}" type="sibTrans" cxnId="{38CE327B-E3B9-47A8-8475-A723CA1D44CD}">
      <dgm:prSet/>
      <dgm:spPr/>
      <dgm:t>
        <a:bodyPr/>
        <a:lstStyle/>
        <a:p>
          <a:endParaRPr lang="en-US"/>
        </a:p>
      </dgm:t>
    </dgm:pt>
    <dgm:pt modelId="{C80B9AE9-62A7-4286-8E24-F49439566E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Study the main characteristics of the data</a:t>
          </a:r>
        </a:p>
      </dgm:t>
    </dgm:pt>
    <dgm:pt modelId="{D6295240-BFF3-4BA0-9888-C042B7EC5A8A}" type="parTrans" cxnId="{E04AA6B3-62DB-46F2-A3EB-FDAD301AD83F}">
      <dgm:prSet/>
      <dgm:spPr/>
      <dgm:t>
        <a:bodyPr/>
        <a:lstStyle/>
        <a:p>
          <a:endParaRPr lang="en-US"/>
        </a:p>
      </dgm:t>
    </dgm:pt>
    <dgm:pt modelId="{60D12322-FEB7-443B-93D7-D390A924D9B5}" type="sibTrans" cxnId="{E04AA6B3-62DB-46F2-A3EB-FDAD301AD83F}">
      <dgm:prSet/>
      <dgm:spPr/>
      <dgm:t>
        <a:bodyPr/>
        <a:lstStyle/>
        <a:p>
          <a:endParaRPr lang="en-US"/>
        </a:p>
      </dgm:t>
    </dgm:pt>
    <dgm:pt modelId="{641DE701-6C3C-4CDA-B9B7-70B109FA3F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 different visualization tools</a:t>
          </a:r>
        </a:p>
      </dgm:t>
    </dgm:pt>
    <dgm:pt modelId="{8A310E21-E0C6-4F82-8716-0FEA4C591B8F}" type="parTrans" cxnId="{48DDE620-EE8E-4ADA-8380-80D10A15D977}">
      <dgm:prSet/>
      <dgm:spPr/>
      <dgm:t>
        <a:bodyPr/>
        <a:lstStyle/>
        <a:p>
          <a:endParaRPr lang="en-US"/>
        </a:p>
      </dgm:t>
    </dgm:pt>
    <dgm:pt modelId="{BCFDD819-0448-4106-8AB2-858427CBCBBB}" type="sibTrans" cxnId="{48DDE620-EE8E-4ADA-8380-80D10A15D977}">
      <dgm:prSet/>
      <dgm:spPr/>
      <dgm:t>
        <a:bodyPr/>
        <a:lstStyle/>
        <a:p>
          <a:endParaRPr lang="en-US"/>
        </a:p>
      </dgm:t>
    </dgm:pt>
    <dgm:pt modelId="{2942C418-DA14-4F9C-9403-E800EF02D719}" type="pres">
      <dgm:prSet presAssocID="{63096462-29AF-42A6-BF80-113480F9EA9E}" presName="root" presStyleCnt="0">
        <dgm:presLayoutVars>
          <dgm:dir/>
          <dgm:resizeHandles val="exact"/>
        </dgm:presLayoutVars>
      </dgm:prSet>
      <dgm:spPr/>
    </dgm:pt>
    <dgm:pt modelId="{B44B816F-AC96-4F93-B6CD-76F951F86DB4}" type="pres">
      <dgm:prSet presAssocID="{20667B51-0A78-4CA4-B5FA-2ECED5F8C644}" presName="compNode" presStyleCnt="0"/>
      <dgm:spPr/>
    </dgm:pt>
    <dgm:pt modelId="{4FCB97A4-1E0F-4C0E-92F3-8EC5910B8FB5}" type="pres">
      <dgm:prSet presAssocID="{20667B51-0A78-4CA4-B5FA-2ECED5F8C64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6560C43-2465-46FD-96CC-9F97FDACAA2B}" type="pres">
      <dgm:prSet presAssocID="{20667B51-0A78-4CA4-B5FA-2ECED5F8C6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856E67F-EF61-4EA4-9086-940BD728B2E5}" type="pres">
      <dgm:prSet presAssocID="{20667B51-0A78-4CA4-B5FA-2ECED5F8C644}" presName="spaceRect" presStyleCnt="0"/>
      <dgm:spPr/>
    </dgm:pt>
    <dgm:pt modelId="{6C25577C-1D1E-4602-960F-8BE78DABA708}" type="pres">
      <dgm:prSet presAssocID="{20667B51-0A78-4CA4-B5FA-2ECED5F8C644}" presName="textRect" presStyleLbl="revTx" presStyleIdx="0" presStyleCnt="3">
        <dgm:presLayoutVars>
          <dgm:chMax val="1"/>
          <dgm:chPref val="1"/>
        </dgm:presLayoutVars>
      </dgm:prSet>
      <dgm:spPr/>
    </dgm:pt>
    <dgm:pt modelId="{20F58AD9-8559-4E52-B9B4-268AA1063666}" type="pres">
      <dgm:prSet presAssocID="{CE80EDE8-8A3B-48D1-9A0D-D4ED3AB1D52A}" presName="sibTrans" presStyleCnt="0"/>
      <dgm:spPr/>
    </dgm:pt>
    <dgm:pt modelId="{9AF0BBD1-0308-4D0E-B44A-A04002FD4D54}" type="pres">
      <dgm:prSet presAssocID="{C80B9AE9-62A7-4286-8E24-F49439566E9F}" presName="compNode" presStyleCnt="0"/>
      <dgm:spPr/>
    </dgm:pt>
    <dgm:pt modelId="{A73C4AF6-1E0E-43D1-9E6F-3EB6596A44DE}" type="pres">
      <dgm:prSet presAssocID="{C80B9AE9-62A7-4286-8E24-F49439566E9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0B5B91F-8EDB-4793-AFB1-61B3619955D5}" type="pres">
      <dgm:prSet presAssocID="{C80B9AE9-62A7-4286-8E24-F49439566E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E9C71EE-B005-4F1A-99A0-80EBD0B07ACB}" type="pres">
      <dgm:prSet presAssocID="{C80B9AE9-62A7-4286-8E24-F49439566E9F}" presName="spaceRect" presStyleCnt="0"/>
      <dgm:spPr/>
    </dgm:pt>
    <dgm:pt modelId="{2F9EC955-C2F9-4316-8CA2-D161AD66011F}" type="pres">
      <dgm:prSet presAssocID="{C80B9AE9-62A7-4286-8E24-F49439566E9F}" presName="textRect" presStyleLbl="revTx" presStyleIdx="1" presStyleCnt="3">
        <dgm:presLayoutVars>
          <dgm:chMax val="1"/>
          <dgm:chPref val="1"/>
        </dgm:presLayoutVars>
      </dgm:prSet>
      <dgm:spPr/>
    </dgm:pt>
    <dgm:pt modelId="{AA4FA4DE-7D3F-4AB7-9CFE-61FE17389C78}" type="pres">
      <dgm:prSet presAssocID="{60D12322-FEB7-443B-93D7-D390A924D9B5}" presName="sibTrans" presStyleCnt="0"/>
      <dgm:spPr/>
    </dgm:pt>
    <dgm:pt modelId="{83CE0A70-0EBE-4252-A328-32B9588C31E1}" type="pres">
      <dgm:prSet presAssocID="{641DE701-6C3C-4CDA-B9B7-70B109FA3F51}" presName="compNode" presStyleCnt="0"/>
      <dgm:spPr/>
    </dgm:pt>
    <dgm:pt modelId="{B3B3ED06-896C-4EC1-8958-E271E67AA9DC}" type="pres">
      <dgm:prSet presAssocID="{641DE701-6C3C-4CDA-B9B7-70B109FA3F5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23A8C4C-333B-4047-927D-A04284367315}" type="pres">
      <dgm:prSet presAssocID="{641DE701-6C3C-4CDA-B9B7-70B109FA3F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D754E2E-0906-4D1C-B037-9C73AF5CEF64}" type="pres">
      <dgm:prSet presAssocID="{641DE701-6C3C-4CDA-B9B7-70B109FA3F51}" presName="spaceRect" presStyleCnt="0"/>
      <dgm:spPr/>
    </dgm:pt>
    <dgm:pt modelId="{AE808C01-223D-4C1C-95CF-6A257C71B81B}" type="pres">
      <dgm:prSet presAssocID="{641DE701-6C3C-4CDA-B9B7-70B109FA3F5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DDE620-EE8E-4ADA-8380-80D10A15D977}" srcId="{63096462-29AF-42A6-BF80-113480F9EA9E}" destId="{641DE701-6C3C-4CDA-B9B7-70B109FA3F51}" srcOrd="2" destOrd="0" parTransId="{8A310E21-E0C6-4F82-8716-0FEA4C591B8F}" sibTransId="{BCFDD819-0448-4106-8AB2-858427CBCBBB}"/>
    <dgm:cxn modelId="{25FCDA21-D208-440B-B6F4-31C2B627B9DC}" type="presOf" srcId="{63096462-29AF-42A6-BF80-113480F9EA9E}" destId="{2942C418-DA14-4F9C-9403-E800EF02D719}" srcOrd="0" destOrd="0" presId="urn:microsoft.com/office/officeart/2018/5/layout/IconLeafLabelList"/>
    <dgm:cxn modelId="{C4A2BA67-B205-453C-8789-5B138418FFD9}" type="presOf" srcId="{20667B51-0A78-4CA4-B5FA-2ECED5F8C644}" destId="{6C25577C-1D1E-4602-960F-8BE78DABA708}" srcOrd="0" destOrd="0" presId="urn:microsoft.com/office/officeart/2018/5/layout/IconLeafLabelList"/>
    <dgm:cxn modelId="{D6A30652-8A0C-4808-B0C3-955648FCD7D1}" type="presOf" srcId="{C80B9AE9-62A7-4286-8E24-F49439566E9F}" destId="{2F9EC955-C2F9-4316-8CA2-D161AD66011F}" srcOrd="0" destOrd="0" presId="urn:microsoft.com/office/officeart/2018/5/layout/IconLeafLabelList"/>
    <dgm:cxn modelId="{38CE327B-E3B9-47A8-8475-A723CA1D44CD}" srcId="{63096462-29AF-42A6-BF80-113480F9EA9E}" destId="{20667B51-0A78-4CA4-B5FA-2ECED5F8C644}" srcOrd="0" destOrd="0" parTransId="{B3D2B0E8-F647-4065-8C91-29914D481DE2}" sibTransId="{CE80EDE8-8A3B-48D1-9A0D-D4ED3AB1D52A}"/>
    <dgm:cxn modelId="{E04AA6B3-62DB-46F2-A3EB-FDAD301AD83F}" srcId="{63096462-29AF-42A6-BF80-113480F9EA9E}" destId="{C80B9AE9-62A7-4286-8E24-F49439566E9F}" srcOrd="1" destOrd="0" parTransId="{D6295240-BFF3-4BA0-9888-C042B7EC5A8A}" sibTransId="{60D12322-FEB7-443B-93D7-D390A924D9B5}"/>
    <dgm:cxn modelId="{C54F9ECD-34F2-4E2D-9BC8-10E736A7FFFB}" type="presOf" srcId="{641DE701-6C3C-4CDA-B9B7-70B109FA3F51}" destId="{AE808C01-223D-4C1C-95CF-6A257C71B81B}" srcOrd="0" destOrd="0" presId="urn:microsoft.com/office/officeart/2018/5/layout/IconLeafLabelList"/>
    <dgm:cxn modelId="{A0393C04-34C5-4753-9B4E-1BDBEBD4D20E}" type="presParOf" srcId="{2942C418-DA14-4F9C-9403-E800EF02D719}" destId="{B44B816F-AC96-4F93-B6CD-76F951F86DB4}" srcOrd="0" destOrd="0" presId="urn:microsoft.com/office/officeart/2018/5/layout/IconLeafLabelList"/>
    <dgm:cxn modelId="{D3DFA390-984B-43E5-8C38-1CA90EF454AF}" type="presParOf" srcId="{B44B816F-AC96-4F93-B6CD-76F951F86DB4}" destId="{4FCB97A4-1E0F-4C0E-92F3-8EC5910B8FB5}" srcOrd="0" destOrd="0" presId="urn:microsoft.com/office/officeart/2018/5/layout/IconLeafLabelList"/>
    <dgm:cxn modelId="{FDBBA053-2EF8-45E9-A62D-D4D02088E1C9}" type="presParOf" srcId="{B44B816F-AC96-4F93-B6CD-76F951F86DB4}" destId="{76560C43-2465-46FD-96CC-9F97FDACAA2B}" srcOrd="1" destOrd="0" presId="urn:microsoft.com/office/officeart/2018/5/layout/IconLeafLabelList"/>
    <dgm:cxn modelId="{DCC77E86-39CB-4B92-8424-01A072492898}" type="presParOf" srcId="{B44B816F-AC96-4F93-B6CD-76F951F86DB4}" destId="{F856E67F-EF61-4EA4-9086-940BD728B2E5}" srcOrd="2" destOrd="0" presId="urn:microsoft.com/office/officeart/2018/5/layout/IconLeafLabelList"/>
    <dgm:cxn modelId="{ADCBEFE8-D697-4C8B-8C81-14BE86087BD4}" type="presParOf" srcId="{B44B816F-AC96-4F93-B6CD-76F951F86DB4}" destId="{6C25577C-1D1E-4602-960F-8BE78DABA708}" srcOrd="3" destOrd="0" presId="urn:microsoft.com/office/officeart/2018/5/layout/IconLeafLabelList"/>
    <dgm:cxn modelId="{27B5AF4C-ECE7-4122-8048-DB41AD9DB875}" type="presParOf" srcId="{2942C418-DA14-4F9C-9403-E800EF02D719}" destId="{20F58AD9-8559-4E52-B9B4-268AA1063666}" srcOrd="1" destOrd="0" presId="urn:microsoft.com/office/officeart/2018/5/layout/IconLeafLabelList"/>
    <dgm:cxn modelId="{8A5ACBA3-8FD5-49AE-88CC-0B68C050BCE0}" type="presParOf" srcId="{2942C418-DA14-4F9C-9403-E800EF02D719}" destId="{9AF0BBD1-0308-4D0E-B44A-A04002FD4D54}" srcOrd="2" destOrd="0" presId="urn:microsoft.com/office/officeart/2018/5/layout/IconLeafLabelList"/>
    <dgm:cxn modelId="{1D9A9540-610A-43D2-8854-54550ADB3BF2}" type="presParOf" srcId="{9AF0BBD1-0308-4D0E-B44A-A04002FD4D54}" destId="{A73C4AF6-1E0E-43D1-9E6F-3EB6596A44DE}" srcOrd="0" destOrd="0" presId="urn:microsoft.com/office/officeart/2018/5/layout/IconLeafLabelList"/>
    <dgm:cxn modelId="{9BC54AA4-D802-4D1D-8AC4-FE3FD9307A4A}" type="presParOf" srcId="{9AF0BBD1-0308-4D0E-B44A-A04002FD4D54}" destId="{10B5B91F-8EDB-4793-AFB1-61B3619955D5}" srcOrd="1" destOrd="0" presId="urn:microsoft.com/office/officeart/2018/5/layout/IconLeafLabelList"/>
    <dgm:cxn modelId="{62950276-99B1-4F75-8340-AECF98D7DC64}" type="presParOf" srcId="{9AF0BBD1-0308-4D0E-B44A-A04002FD4D54}" destId="{4E9C71EE-B005-4F1A-99A0-80EBD0B07ACB}" srcOrd="2" destOrd="0" presId="urn:microsoft.com/office/officeart/2018/5/layout/IconLeafLabelList"/>
    <dgm:cxn modelId="{106FBF93-A8F8-45F6-8964-EF73DD69FC8C}" type="presParOf" srcId="{9AF0BBD1-0308-4D0E-B44A-A04002FD4D54}" destId="{2F9EC955-C2F9-4316-8CA2-D161AD66011F}" srcOrd="3" destOrd="0" presId="urn:microsoft.com/office/officeart/2018/5/layout/IconLeafLabelList"/>
    <dgm:cxn modelId="{DAD463C1-676F-4824-B060-3685372F18A3}" type="presParOf" srcId="{2942C418-DA14-4F9C-9403-E800EF02D719}" destId="{AA4FA4DE-7D3F-4AB7-9CFE-61FE17389C78}" srcOrd="3" destOrd="0" presId="urn:microsoft.com/office/officeart/2018/5/layout/IconLeafLabelList"/>
    <dgm:cxn modelId="{6C48B55F-1FB2-4930-A544-069C5F639E69}" type="presParOf" srcId="{2942C418-DA14-4F9C-9403-E800EF02D719}" destId="{83CE0A70-0EBE-4252-A328-32B9588C31E1}" srcOrd="4" destOrd="0" presId="urn:microsoft.com/office/officeart/2018/5/layout/IconLeafLabelList"/>
    <dgm:cxn modelId="{BE174772-A520-4AD7-A284-79F4F6F20E44}" type="presParOf" srcId="{83CE0A70-0EBE-4252-A328-32B9588C31E1}" destId="{B3B3ED06-896C-4EC1-8958-E271E67AA9DC}" srcOrd="0" destOrd="0" presId="urn:microsoft.com/office/officeart/2018/5/layout/IconLeafLabelList"/>
    <dgm:cxn modelId="{62EF057A-7A39-4F38-9E04-D270A6183CB3}" type="presParOf" srcId="{83CE0A70-0EBE-4252-A328-32B9588C31E1}" destId="{D23A8C4C-333B-4047-927D-A04284367315}" srcOrd="1" destOrd="0" presId="urn:microsoft.com/office/officeart/2018/5/layout/IconLeafLabelList"/>
    <dgm:cxn modelId="{0595A8CF-D504-4795-A8AB-5E43FDF43612}" type="presParOf" srcId="{83CE0A70-0EBE-4252-A328-32B9588C31E1}" destId="{FD754E2E-0906-4D1C-B037-9C73AF5CEF64}" srcOrd="2" destOrd="0" presId="urn:microsoft.com/office/officeart/2018/5/layout/IconLeafLabelList"/>
    <dgm:cxn modelId="{BBBDB1FF-CE5F-4337-A8B9-C0A873B2ECFF}" type="presParOf" srcId="{83CE0A70-0EBE-4252-A328-32B9588C31E1}" destId="{AE808C01-223D-4C1C-95CF-6A257C71B8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095948-ACC3-44DE-B6AE-1C3F284E40A1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A11BCFF-7367-4045-9A71-A8D1A420058A}">
      <dgm:prSet/>
      <dgm:spPr/>
      <dgm:t>
        <a:bodyPr/>
        <a:lstStyle/>
        <a:p>
          <a:r>
            <a:rPr lang="es-ES"/>
            <a:t>Data cleaning</a:t>
          </a:r>
          <a:endParaRPr lang="en-US"/>
        </a:p>
      </dgm:t>
    </dgm:pt>
    <dgm:pt modelId="{62F46712-D773-4AD0-A36C-F4E5217931FE}" type="parTrans" cxnId="{F766B43E-C043-42F7-A2D4-F209B971309C}">
      <dgm:prSet/>
      <dgm:spPr/>
      <dgm:t>
        <a:bodyPr/>
        <a:lstStyle/>
        <a:p>
          <a:endParaRPr lang="en-US"/>
        </a:p>
      </dgm:t>
    </dgm:pt>
    <dgm:pt modelId="{6CA2E059-F814-444E-BB91-62C739D14F0F}" type="sibTrans" cxnId="{F766B43E-C043-42F7-A2D4-F209B971309C}">
      <dgm:prSet/>
      <dgm:spPr/>
      <dgm:t>
        <a:bodyPr/>
        <a:lstStyle/>
        <a:p>
          <a:endParaRPr lang="en-US"/>
        </a:p>
      </dgm:t>
    </dgm:pt>
    <dgm:pt modelId="{8C2C1E58-5205-42D9-AA16-D161C1B6886A}">
      <dgm:prSet/>
      <dgm:spPr/>
      <dgm:t>
        <a:bodyPr/>
        <a:lstStyle/>
        <a:p>
          <a:r>
            <a:rPr lang="es-ES"/>
            <a:t>Missing data</a:t>
          </a:r>
          <a:endParaRPr lang="en-US"/>
        </a:p>
      </dgm:t>
    </dgm:pt>
    <dgm:pt modelId="{5A18F8AD-56F3-4B2E-95AA-82F2F2EE5C23}" type="parTrans" cxnId="{99C9291A-1C00-4F62-85E2-31418908F292}">
      <dgm:prSet/>
      <dgm:spPr/>
      <dgm:t>
        <a:bodyPr/>
        <a:lstStyle/>
        <a:p>
          <a:endParaRPr lang="en-US"/>
        </a:p>
      </dgm:t>
    </dgm:pt>
    <dgm:pt modelId="{84B6C93A-8A39-4E65-B29C-94250B3F9BB3}" type="sibTrans" cxnId="{99C9291A-1C00-4F62-85E2-31418908F292}">
      <dgm:prSet/>
      <dgm:spPr/>
      <dgm:t>
        <a:bodyPr/>
        <a:lstStyle/>
        <a:p>
          <a:endParaRPr lang="en-US"/>
        </a:p>
      </dgm:t>
    </dgm:pt>
    <dgm:pt modelId="{C05C874B-253A-4EDB-904B-E6AFC0A7A86F}">
      <dgm:prSet/>
      <dgm:spPr/>
      <dgm:t>
        <a:bodyPr/>
        <a:lstStyle/>
        <a:p>
          <a:r>
            <a:rPr lang="es-ES"/>
            <a:t>Noisy data</a:t>
          </a:r>
          <a:endParaRPr lang="en-US"/>
        </a:p>
      </dgm:t>
    </dgm:pt>
    <dgm:pt modelId="{C31FADDD-CBB6-4690-AFE7-43549AC08849}" type="parTrans" cxnId="{BA08A1E2-0165-4D2E-98F9-E3E31B981FF7}">
      <dgm:prSet/>
      <dgm:spPr/>
      <dgm:t>
        <a:bodyPr/>
        <a:lstStyle/>
        <a:p>
          <a:endParaRPr lang="en-US"/>
        </a:p>
      </dgm:t>
    </dgm:pt>
    <dgm:pt modelId="{2969E720-86A4-4145-92C1-26B493416ABA}" type="sibTrans" cxnId="{BA08A1E2-0165-4D2E-98F9-E3E31B981FF7}">
      <dgm:prSet/>
      <dgm:spPr/>
      <dgm:t>
        <a:bodyPr/>
        <a:lstStyle/>
        <a:p>
          <a:endParaRPr lang="en-US"/>
        </a:p>
      </dgm:t>
    </dgm:pt>
    <dgm:pt modelId="{FADD5C1D-A9CF-4BDC-85DC-06406072FC6E}">
      <dgm:prSet/>
      <dgm:spPr/>
      <dgm:t>
        <a:bodyPr/>
        <a:lstStyle/>
        <a:p>
          <a:r>
            <a:rPr lang="es-ES"/>
            <a:t>Inconsistent data</a:t>
          </a:r>
          <a:endParaRPr lang="en-US"/>
        </a:p>
      </dgm:t>
    </dgm:pt>
    <dgm:pt modelId="{1B3B233B-A374-4E58-9A66-31D3EC520060}" type="parTrans" cxnId="{89C80BA1-0C13-4A13-A2DD-F4BD77BAFCD1}">
      <dgm:prSet/>
      <dgm:spPr/>
      <dgm:t>
        <a:bodyPr/>
        <a:lstStyle/>
        <a:p>
          <a:endParaRPr lang="en-US"/>
        </a:p>
      </dgm:t>
    </dgm:pt>
    <dgm:pt modelId="{6556E4CC-DD97-44A3-98B2-EF917964FA84}" type="sibTrans" cxnId="{89C80BA1-0C13-4A13-A2DD-F4BD77BAFCD1}">
      <dgm:prSet/>
      <dgm:spPr/>
      <dgm:t>
        <a:bodyPr/>
        <a:lstStyle/>
        <a:p>
          <a:endParaRPr lang="en-US"/>
        </a:p>
      </dgm:t>
    </dgm:pt>
    <dgm:pt modelId="{49EE0CB6-DCD5-4D51-9F44-C2AEAD44763E}">
      <dgm:prSet/>
      <dgm:spPr/>
      <dgm:t>
        <a:bodyPr/>
        <a:lstStyle/>
        <a:p>
          <a:r>
            <a:rPr lang="en-US"/>
            <a:t>Data Transformation</a:t>
          </a:r>
        </a:p>
      </dgm:t>
    </dgm:pt>
    <dgm:pt modelId="{DB2787A6-38F5-4C74-8C02-992D0CEC2360}" type="parTrans" cxnId="{887DEAF8-CABC-4476-A09F-681FE161F280}">
      <dgm:prSet/>
      <dgm:spPr/>
      <dgm:t>
        <a:bodyPr/>
        <a:lstStyle/>
        <a:p>
          <a:endParaRPr lang="en-US"/>
        </a:p>
      </dgm:t>
    </dgm:pt>
    <dgm:pt modelId="{4D197301-3008-44B2-870F-DCD997119137}" type="sibTrans" cxnId="{887DEAF8-CABC-4476-A09F-681FE161F280}">
      <dgm:prSet/>
      <dgm:spPr/>
      <dgm:t>
        <a:bodyPr/>
        <a:lstStyle/>
        <a:p>
          <a:endParaRPr lang="en-US"/>
        </a:p>
      </dgm:t>
    </dgm:pt>
    <dgm:pt modelId="{D4680123-CCF4-472C-9D29-CC6CC7DEE862}">
      <dgm:prSet/>
      <dgm:spPr/>
      <dgm:t>
        <a:bodyPr/>
        <a:lstStyle/>
        <a:p>
          <a:r>
            <a:rPr lang="en-US"/>
            <a:t>Data normalization</a:t>
          </a:r>
        </a:p>
      </dgm:t>
    </dgm:pt>
    <dgm:pt modelId="{7238FF62-B23F-43D5-85BC-B5CF3C711112}" type="parTrans" cxnId="{25B08593-664F-4558-AEF7-23F5E6C8CF15}">
      <dgm:prSet/>
      <dgm:spPr/>
      <dgm:t>
        <a:bodyPr/>
        <a:lstStyle/>
        <a:p>
          <a:endParaRPr lang="en-US"/>
        </a:p>
      </dgm:t>
    </dgm:pt>
    <dgm:pt modelId="{316EC62B-A74D-4C04-9A19-27CD094E54B9}" type="sibTrans" cxnId="{25B08593-664F-4558-AEF7-23F5E6C8CF15}">
      <dgm:prSet/>
      <dgm:spPr/>
      <dgm:t>
        <a:bodyPr/>
        <a:lstStyle/>
        <a:p>
          <a:endParaRPr lang="en-US"/>
        </a:p>
      </dgm:t>
    </dgm:pt>
    <dgm:pt modelId="{155F6C73-A523-4D45-9A34-A03650565678}" type="pres">
      <dgm:prSet presAssocID="{FC095948-ACC3-44DE-B6AE-1C3F284E40A1}" presName="linear" presStyleCnt="0">
        <dgm:presLayoutVars>
          <dgm:dir/>
          <dgm:animLvl val="lvl"/>
          <dgm:resizeHandles val="exact"/>
        </dgm:presLayoutVars>
      </dgm:prSet>
      <dgm:spPr/>
    </dgm:pt>
    <dgm:pt modelId="{7274BF92-7373-4074-ACEB-0BE8386A5869}" type="pres">
      <dgm:prSet presAssocID="{5A11BCFF-7367-4045-9A71-A8D1A420058A}" presName="parentLin" presStyleCnt="0"/>
      <dgm:spPr/>
    </dgm:pt>
    <dgm:pt modelId="{123BA605-2D8B-4EEC-963D-5480B0FDBB42}" type="pres">
      <dgm:prSet presAssocID="{5A11BCFF-7367-4045-9A71-A8D1A420058A}" presName="parentLeftMargin" presStyleLbl="node1" presStyleIdx="0" presStyleCnt="2"/>
      <dgm:spPr/>
    </dgm:pt>
    <dgm:pt modelId="{C6F2B08C-776D-48D6-8BDF-FC83F19ADBD8}" type="pres">
      <dgm:prSet presAssocID="{5A11BCFF-7367-4045-9A71-A8D1A42005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E0221D-EA98-48DA-871F-581FADCD279A}" type="pres">
      <dgm:prSet presAssocID="{5A11BCFF-7367-4045-9A71-A8D1A420058A}" presName="negativeSpace" presStyleCnt="0"/>
      <dgm:spPr/>
    </dgm:pt>
    <dgm:pt modelId="{D42F659A-6AF1-4325-ACC2-3FB384602575}" type="pres">
      <dgm:prSet presAssocID="{5A11BCFF-7367-4045-9A71-A8D1A420058A}" presName="childText" presStyleLbl="conFgAcc1" presStyleIdx="0" presStyleCnt="2">
        <dgm:presLayoutVars>
          <dgm:bulletEnabled val="1"/>
        </dgm:presLayoutVars>
      </dgm:prSet>
      <dgm:spPr/>
    </dgm:pt>
    <dgm:pt modelId="{2F3817E8-5B02-4F04-AE26-6DBF15E0CE22}" type="pres">
      <dgm:prSet presAssocID="{6CA2E059-F814-444E-BB91-62C739D14F0F}" presName="spaceBetweenRectangles" presStyleCnt="0"/>
      <dgm:spPr/>
    </dgm:pt>
    <dgm:pt modelId="{B3D5AC53-25B7-4BA9-8E6D-A42BF0EA2C3B}" type="pres">
      <dgm:prSet presAssocID="{49EE0CB6-DCD5-4D51-9F44-C2AEAD44763E}" presName="parentLin" presStyleCnt="0"/>
      <dgm:spPr/>
    </dgm:pt>
    <dgm:pt modelId="{14EF8D78-7D0F-4063-B4AB-C0901BFC1FB9}" type="pres">
      <dgm:prSet presAssocID="{49EE0CB6-DCD5-4D51-9F44-C2AEAD44763E}" presName="parentLeftMargin" presStyleLbl="node1" presStyleIdx="0" presStyleCnt="2"/>
      <dgm:spPr/>
    </dgm:pt>
    <dgm:pt modelId="{235E01AF-410F-46FE-A18A-8FA6D6712432}" type="pres">
      <dgm:prSet presAssocID="{49EE0CB6-DCD5-4D51-9F44-C2AEAD44763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B7F12E7-61CE-4F7C-8720-B17DAE115FD5}" type="pres">
      <dgm:prSet presAssocID="{49EE0CB6-DCD5-4D51-9F44-C2AEAD44763E}" presName="negativeSpace" presStyleCnt="0"/>
      <dgm:spPr/>
    </dgm:pt>
    <dgm:pt modelId="{725906F3-003A-4423-B443-62794FF006DC}" type="pres">
      <dgm:prSet presAssocID="{49EE0CB6-DCD5-4D51-9F44-C2AEAD44763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B7C230D-5764-47F5-916A-8131BD1F699E}" type="presOf" srcId="{D4680123-CCF4-472C-9D29-CC6CC7DEE862}" destId="{725906F3-003A-4423-B443-62794FF006DC}" srcOrd="0" destOrd="0" presId="urn:microsoft.com/office/officeart/2005/8/layout/list1"/>
    <dgm:cxn modelId="{971B4411-F42E-4405-BF77-7EE0C1415E99}" type="presOf" srcId="{5A11BCFF-7367-4045-9A71-A8D1A420058A}" destId="{123BA605-2D8B-4EEC-963D-5480B0FDBB42}" srcOrd="0" destOrd="0" presId="urn:microsoft.com/office/officeart/2005/8/layout/list1"/>
    <dgm:cxn modelId="{99C9291A-1C00-4F62-85E2-31418908F292}" srcId="{5A11BCFF-7367-4045-9A71-A8D1A420058A}" destId="{8C2C1E58-5205-42D9-AA16-D161C1B6886A}" srcOrd="0" destOrd="0" parTransId="{5A18F8AD-56F3-4B2E-95AA-82F2F2EE5C23}" sibTransId="{84B6C93A-8A39-4E65-B29C-94250B3F9BB3}"/>
    <dgm:cxn modelId="{28C05B34-BBF1-44E2-85D8-09073781420B}" type="presOf" srcId="{49EE0CB6-DCD5-4D51-9F44-C2AEAD44763E}" destId="{14EF8D78-7D0F-4063-B4AB-C0901BFC1FB9}" srcOrd="0" destOrd="0" presId="urn:microsoft.com/office/officeart/2005/8/layout/list1"/>
    <dgm:cxn modelId="{75E4CE37-4D1A-417E-8C5D-D60F6163F250}" type="presOf" srcId="{5A11BCFF-7367-4045-9A71-A8D1A420058A}" destId="{C6F2B08C-776D-48D6-8BDF-FC83F19ADBD8}" srcOrd="1" destOrd="0" presId="urn:microsoft.com/office/officeart/2005/8/layout/list1"/>
    <dgm:cxn modelId="{F766B43E-C043-42F7-A2D4-F209B971309C}" srcId="{FC095948-ACC3-44DE-B6AE-1C3F284E40A1}" destId="{5A11BCFF-7367-4045-9A71-A8D1A420058A}" srcOrd="0" destOrd="0" parTransId="{62F46712-D773-4AD0-A36C-F4E5217931FE}" sibTransId="{6CA2E059-F814-444E-BB91-62C739D14F0F}"/>
    <dgm:cxn modelId="{6E439543-0E72-478C-A414-59FDD42898A9}" type="presOf" srcId="{C05C874B-253A-4EDB-904B-E6AFC0A7A86F}" destId="{D42F659A-6AF1-4325-ACC2-3FB384602575}" srcOrd="0" destOrd="1" presId="urn:microsoft.com/office/officeart/2005/8/layout/list1"/>
    <dgm:cxn modelId="{85367B50-35FF-4ACE-A3D6-FE71B56413DE}" type="presOf" srcId="{FC095948-ACC3-44DE-B6AE-1C3F284E40A1}" destId="{155F6C73-A523-4D45-9A34-A03650565678}" srcOrd="0" destOrd="0" presId="urn:microsoft.com/office/officeart/2005/8/layout/list1"/>
    <dgm:cxn modelId="{25B08593-664F-4558-AEF7-23F5E6C8CF15}" srcId="{49EE0CB6-DCD5-4D51-9F44-C2AEAD44763E}" destId="{D4680123-CCF4-472C-9D29-CC6CC7DEE862}" srcOrd="0" destOrd="0" parTransId="{7238FF62-B23F-43D5-85BC-B5CF3C711112}" sibTransId="{316EC62B-A74D-4C04-9A19-27CD094E54B9}"/>
    <dgm:cxn modelId="{89C80BA1-0C13-4A13-A2DD-F4BD77BAFCD1}" srcId="{5A11BCFF-7367-4045-9A71-A8D1A420058A}" destId="{FADD5C1D-A9CF-4BDC-85DC-06406072FC6E}" srcOrd="2" destOrd="0" parTransId="{1B3B233B-A374-4E58-9A66-31D3EC520060}" sibTransId="{6556E4CC-DD97-44A3-98B2-EF917964FA84}"/>
    <dgm:cxn modelId="{B65BBCA4-E298-494D-AA8C-8A3DBC0CD1A3}" type="presOf" srcId="{FADD5C1D-A9CF-4BDC-85DC-06406072FC6E}" destId="{D42F659A-6AF1-4325-ACC2-3FB384602575}" srcOrd="0" destOrd="2" presId="urn:microsoft.com/office/officeart/2005/8/layout/list1"/>
    <dgm:cxn modelId="{8B39CBB8-A614-4990-8219-1EBC30E750E7}" type="presOf" srcId="{49EE0CB6-DCD5-4D51-9F44-C2AEAD44763E}" destId="{235E01AF-410F-46FE-A18A-8FA6D6712432}" srcOrd="1" destOrd="0" presId="urn:microsoft.com/office/officeart/2005/8/layout/list1"/>
    <dgm:cxn modelId="{E84927CC-94E7-42C7-A249-FBB2907F3693}" type="presOf" srcId="{8C2C1E58-5205-42D9-AA16-D161C1B6886A}" destId="{D42F659A-6AF1-4325-ACC2-3FB384602575}" srcOrd="0" destOrd="0" presId="urn:microsoft.com/office/officeart/2005/8/layout/list1"/>
    <dgm:cxn modelId="{BA08A1E2-0165-4D2E-98F9-E3E31B981FF7}" srcId="{5A11BCFF-7367-4045-9A71-A8D1A420058A}" destId="{C05C874B-253A-4EDB-904B-E6AFC0A7A86F}" srcOrd="1" destOrd="0" parTransId="{C31FADDD-CBB6-4690-AFE7-43549AC08849}" sibTransId="{2969E720-86A4-4145-92C1-26B493416ABA}"/>
    <dgm:cxn modelId="{887DEAF8-CABC-4476-A09F-681FE161F280}" srcId="{FC095948-ACC3-44DE-B6AE-1C3F284E40A1}" destId="{49EE0CB6-DCD5-4D51-9F44-C2AEAD44763E}" srcOrd="1" destOrd="0" parTransId="{DB2787A6-38F5-4C74-8C02-992D0CEC2360}" sibTransId="{4D197301-3008-44B2-870F-DCD997119137}"/>
    <dgm:cxn modelId="{F96A8C70-3186-4C8C-9EE6-C7B5DF6E868C}" type="presParOf" srcId="{155F6C73-A523-4D45-9A34-A03650565678}" destId="{7274BF92-7373-4074-ACEB-0BE8386A5869}" srcOrd="0" destOrd="0" presId="urn:microsoft.com/office/officeart/2005/8/layout/list1"/>
    <dgm:cxn modelId="{C3F32C87-C5A6-4AF2-ACD7-591D8BF30071}" type="presParOf" srcId="{7274BF92-7373-4074-ACEB-0BE8386A5869}" destId="{123BA605-2D8B-4EEC-963D-5480B0FDBB42}" srcOrd="0" destOrd="0" presId="urn:microsoft.com/office/officeart/2005/8/layout/list1"/>
    <dgm:cxn modelId="{9352DEF3-A04E-4EC8-8156-BBC16949EE84}" type="presParOf" srcId="{7274BF92-7373-4074-ACEB-0BE8386A5869}" destId="{C6F2B08C-776D-48D6-8BDF-FC83F19ADBD8}" srcOrd="1" destOrd="0" presId="urn:microsoft.com/office/officeart/2005/8/layout/list1"/>
    <dgm:cxn modelId="{0AD6D023-B4BD-40AF-BF17-644D76015121}" type="presParOf" srcId="{155F6C73-A523-4D45-9A34-A03650565678}" destId="{01E0221D-EA98-48DA-871F-581FADCD279A}" srcOrd="1" destOrd="0" presId="urn:microsoft.com/office/officeart/2005/8/layout/list1"/>
    <dgm:cxn modelId="{C9E29568-1F24-4473-909C-5E92CAFFE07C}" type="presParOf" srcId="{155F6C73-A523-4D45-9A34-A03650565678}" destId="{D42F659A-6AF1-4325-ACC2-3FB384602575}" srcOrd="2" destOrd="0" presId="urn:microsoft.com/office/officeart/2005/8/layout/list1"/>
    <dgm:cxn modelId="{07AB7A46-E552-4ED2-B769-C2438F4109BB}" type="presParOf" srcId="{155F6C73-A523-4D45-9A34-A03650565678}" destId="{2F3817E8-5B02-4F04-AE26-6DBF15E0CE22}" srcOrd="3" destOrd="0" presId="urn:microsoft.com/office/officeart/2005/8/layout/list1"/>
    <dgm:cxn modelId="{95FFE6F6-D0DA-42E4-B29A-A7225C747DFD}" type="presParOf" srcId="{155F6C73-A523-4D45-9A34-A03650565678}" destId="{B3D5AC53-25B7-4BA9-8E6D-A42BF0EA2C3B}" srcOrd="4" destOrd="0" presId="urn:microsoft.com/office/officeart/2005/8/layout/list1"/>
    <dgm:cxn modelId="{4714B8D4-78B1-433E-A91F-FFD64BF5D677}" type="presParOf" srcId="{B3D5AC53-25B7-4BA9-8E6D-A42BF0EA2C3B}" destId="{14EF8D78-7D0F-4063-B4AB-C0901BFC1FB9}" srcOrd="0" destOrd="0" presId="urn:microsoft.com/office/officeart/2005/8/layout/list1"/>
    <dgm:cxn modelId="{46AF3126-1905-47FA-88CE-E3435036EE17}" type="presParOf" srcId="{B3D5AC53-25B7-4BA9-8E6D-A42BF0EA2C3B}" destId="{235E01AF-410F-46FE-A18A-8FA6D6712432}" srcOrd="1" destOrd="0" presId="urn:microsoft.com/office/officeart/2005/8/layout/list1"/>
    <dgm:cxn modelId="{FEA6F381-0BAC-458A-B7BD-36DA8ED83316}" type="presParOf" srcId="{155F6C73-A523-4D45-9A34-A03650565678}" destId="{6B7F12E7-61CE-4F7C-8720-B17DAE115FD5}" srcOrd="5" destOrd="0" presId="urn:microsoft.com/office/officeart/2005/8/layout/list1"/>
    <dgm:cxn modelId="{93AD68BA-C98F-4DC4-A9D6-856D693F9BEA}" type="presParOf" srcId="{155F6C73-A523-4D45-9A34-A03650565678}" destId="{725906F3-003A-4423-B443-62794FF006D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39A17C-2EF3-451A-A9F0-0C58CCD0463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383664-FACE-4E15-97D9-2102184882A0}">
      <dgm:prSet/>
      <dgm:spPr/>
      <dgm:t>
        <a:bodyPr/>
        <a:lstStyle/>
        <a:p>
          <a:r>
            <a:rPr lang="es-ES"/>
            <a:t>Take a batch of training data</a:t>
          </a:r>
          <a:endParaRPr lang="en-US"/>
        </a:p>
      </dgm:t>
    </dgm:pt>
    <dgm:pt modelId="{69CDCEC6-6689-47D4-A0C3-2078E358ACF2}" type="parTrans" cxnId="{D9610ECD-9AF7-4761-BFF1-87A435A6B1A3}">
      <dgm:prSet/>
      <dgm:spPr/>
      <dgm:t>
        <a:bodyPr/>
        <a:lstStyle/>
        <a:p>
          <a:endParaRPr lang="en-US"/>
        </a:p>
      </dgm:t>
    </dgm:pt>
    <dgm:pt modelId="{8786084D-5576-4974-83AA-1952B72FF879}" type="sibTrans" cxnId="{D9610ECD-9AF7-4761-BFF1-87A435A6B1A3}">
      <dgm:prSet/>
      <dgm:spPr/>
      <dgm:t>
        <a:bodyPr/>
        <a:lstStyle/>
        <a:p>
          <a:endParaRPr lang="en-US"/>
        </a:p>
      </dgm:t>
    </dgm:pt>
    <dgm:pt modelId="{BCCE775E-2B69-4958-A7D3-DF0203130628}">
      <dgm:prSet/>
      <dgm:spPr/>
      <dgm:t>
        <a:bodyPr/>
        <a:lstStyle/>
        <a:p>
          <a:r>
            <a:rPr lang="es-ES"/>
            <a:t>Perform forward propagation to obtain the corresponding los</a:t>
          </a:r>
          <a:endParaRPr lang="en-US"/>
        </a:p>
      </dgm:t>
    </dgm:pt>
    <dgm:pt modelId="{73E3C37C-ACAD-45BD-B055-42F8DD67C9BC}" type="parTrans" cxnId="{16507888-9CAF-4B80-A3CD-7F22F47B667A}">
      <dgm:prSet/>
      <dgm:spPr/>
      <dgm:t>
        <a:bodyPr/>
        <a:lstStyle/>
        <a:p>
          <a:endParaRPr lang="en-US"/>
        </a:p>
      </dgm:t>
    </dgm:pt>
    <dgm:pt modelId="{EB54B445-A455-429A-9E2B-4EC2934E8D44}" type="sibTrans" cxnId="{16507888-9CAF-4B80-A3CD-7F22F47B667A}">
      <dgm:prSet/>
      <dgm:spPr/>
      <dgm:t>
        <a:bodyPr/>
        <a:lstStyle/>
        <a:p>
          <a:endParaRPr lang="en-US"/>
        </a:p>
      </dgm:t>
    </dgm:pt>
    <dgm:pt modelId="{13C901E7-3232-4173-9F66-ED7BA81E8154}">
      <dgm:prSet/>
      <dgm:spPr/>
      <dgm:t>
        <a:bodyPr/>
        <a:lstStyle/>
        <a:p>
          <a:r>
            <a:rPr lang="es-ES" dirty="0" err="1"/>
            <a:t>Backpropagate</a:t>
          </a:r>
          <a:r>
            <a:rPr lang="es-ES" dirty="0"/>
            <a:t> </a:t>
          </a:r>
          <a:r>
            <a:rPr lang="es-ES" dirty="0" err="1"/>
            <a:t>the</a:t>
          </a:r>
          <a:r>
            <a:rPr lang="es-ES" dirty="0"/>
            <a:t> </a:t>
          </a:r>
          <a:r>
            <a:rPr lang="es-ES" dirty="0" err="1"/>
            <a:t>loss</a:t>
          </a:r>
          <a:r>
            <a:rPr lang="es-ES" dirty="0"/>
            <a:t> </a:t>
          </a:r>
          <a:r>
            <a:rPr lang="es-ES" dirty="0" err="1"/>
            <a:t>to</a:t>
          </a:r>
          <a:r>
            <a:rPr lang="es-ES" dirty="0"/>
            <a:t> </a:t>
          </a:r>
          <a:r>
            <a:rPr lang="es-ES" dirty="0" err="1"/>
            <a:t>get</a:t>
          </a:r>
          <a:r>
            <a:rPr lang="es-ES" dirty="0"/>
            <a:t> </a:t>
          </a:r>
          <a:r>
            <a:rPr lang="es-ES" dirty="0" err="1"/>
            <a:t>the</a:t>
          </a:r>
          <a:r>
            <a:rPr lang="es-ES" dirty="0"/>
            <a:t> </a:t>
          </a:r>
          <a:r>
            <a:rPr lang="es-ES" dirty="0" err="1"/>
            <a:t>gradients</a:t>
          </a:r>
          <a:endParaRPr lang="en-US" dirty="0"/>
        </a:p>
      </dgm:t>
    </dgm:pt>
    <dgm:pt modelId="{085220E6-C00C-4EDC-A8E1-AB9A5D9629F3}" type="parTrans" cxnId="{EF1BFCC7-793A-4B47-BD35-5285B2D618BE}">
      <dgm:prSet/>
      <dgm:spPr/>
      <dgm:t>
        <a:bodyPr/>
        <a:lstStyle/>
        <a:p>
          <a:endParaRPr lang="en-US"/>
        </a:p>
      </dgm:t>
    </dgm:pt>
    <dgm:pt modelId="{2FEBDE8D-69C5-46CE-9246-1CD28D6B06AA}" type="sibTrans" cxnId="{EF1BFCC7-793A-4B47-BD35-5285B2D618BE}">
      <dgm:prSet/>
      <dgm:spPr/>
      <dgm:t>
        <a:bodyPr/>
        <a:lstStyle/>
        <a:p>
          <a:endParaRPr lang="en-US"/>
        </a:p>
      </dgm:t>
    </dgm:pt>
    <dgm:pt modelId="{54BEE593-9540-4565-8009-90B5724BBBCF}">
      <dgm:prSet/>
      <dgm:spPr/>
      <dgm:t>
        <a:bodyPr/>
        <a:lstStyle/>
        <a:p>
          <a:r>
            <a:rPr lang="es-ES"/>
            <a:t>Use the gradients to update the weights of the network</a:t>
          </a:r>
          <a:endParaRPr lang="en-US"/>
        </a:p>
      </dgm:t>
    </dgm:pt>
    <dgm:pt modelId="{095BE47C-5E87-4465-90C4-17464B2EB305}" type="parTrans" cxnId="{D772493A-86AB-40E5-9C3C-B61947430C22}">
      <dgm:prSet/>
      <dgm:spPr/>
      <dgm:t>
        <a:bodyPr/>
        <a:lstStyle/>
        <a:p>
          <a:endParaRPr lang="en-US"/>
        </a:p>
      </dgm:t>
    </dgm:pt>
    <dgm:pt modelId="{7B5F16AD-97EA-47EB-B4FE-329D9A29E9D1}" type="sibTrans" cxnId="{D772493A-86AB-40E5-9C3C-B61947430C22}">
      <dgm:prSet/>
      <dgm:spPr/>
      <dgm:t>
        <a:bodyPr/>
        <a:lstStyle/>
        <a:p>
          <a:endParaRPr lang="en-US"/>
        </a:p>
      </dgm:t>
    </dgm:pt>
    <dgm:pt modelId="{8F842AB4-0977-4BB6-89F3-CDCEE3C2EBEC}" type="pres">
      <dgm:prSet presAssocID="{8D39A17C-2EF3-451A-A9F0-0C58CCD04639}" presName="matrix" presStyleCnt="0">
        <dgm:presLayoutVars>
          <dgm:chMax val="1"/>
          <dgm:dir/>
          <dgm:resizeHandles val="exact"/>
        </dgm:presLayoutVars>
      </dgm:prSet>
      <dgm:spPr/>
    </dgm:pt>
    <dgm:pt modelId="{089DF044-1F42-492A-9B4D-1C1A381C5A78}" type="pres">
      <dgm:prSet presAssocID="{8D39A17C-2EF3-451A-A9F0-0C58CCD04639}" presName="diamond" presStyleLbl="bgShp" presStyleIdx="0" presStyleCnt="1"/>
      <dgm:spPr/>
    </dgm:pt>
    <dgm:pt modelId="{0F36DC86-36B2-45DE-854B-49F3F17A13D3}" type="pres">
      <dgm:prSet presAssocID="{8D39A17C-2EF3-451A-A9F0-0C58CCD0463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7D33AE5-3A5B-436B-9B7F-33F0B4B19651}" type="pres">
      <dgm:prSet presAssocID="{8D39A17C-2EF3-451A-A9F0-0C58CCD0463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778541F-07A1-4F0C-B59E-27EE4421E4FB}" type="pres">
      <dgm:prSet presAssocID="{8D39A17C-2EF3-451A-A9F0-0C58CCD0463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818F346-BC58-470F-892A-591297ABCF31}" type="pres">
      <dgm:prSet presAssocID="{8D39A17C-2EF3-451A-A9F0-0C58CCD0463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772493A-86AB-40E5-9C3C-B61947430C22}" srcId="{8D39A17C-2EF3-451A-A9F0-0C58CCD04639}" destId="{54BEE593-9540-4565-8009-90B5724BBBCF}" srcOrd="3" destOrd="0" parTransId="{095BE47C-5E87-4465-90C4-17464B2EB305}" sibTransId="{7B5F16AD-97EA-47EB-B4FE-329D9A29E9D1}"/>
    <dgm:cxn modelId="{2EDF0667-F5D0-4884-8FF7-FD3DFC8236F7}" type="presOf" srcId="{54BEE593-9540-4565-8009-90B5724BBBCF}" destId="{B818F346-BC58-470F-892A-591297ABCF31}" srcOrd="0" destOrd="0" presId="urn:microsoft.com/office/officeart/2005/8/layout/matrix3"/>
    <dgm:cxn modelId="{A7047273-3BAF-4F4E-AC4C-548C2B9D5B4D}" type="presOf" srcId="{13C901E7-3232-4173-9F66-ED7BA81E8154}" destId="{5778541F-07A1-4F0C-B59E-27EE4421E4FB}" srcOrd="0" destOrd="0" presId="urn:microsoft.com/office/officeart/2005/8/layout/matrix3"/>
    <dgm:cxn modelId="{16507888-9CAF-4B80-A3CD-7F22F47B667A}" srcId="{8D39A17C-2EF3-451A-A9F0-0C58CCD04639}" destId="{BCCE775E-2B69-4958-A7D3-DF0203130628}" srcOrd="1" destOrd="0" parTransId="{73E3C37C-ACAD-45BD-B055-42F8DD67C9BC}" sibTransId="{EB54B445-A455-429A-9E2B-4EC2934E8D44}"/>
    <dgm:cxn modelId="{49072296-3F49-4557-87AB-4D34F73C9E6F}" type="presOf" srcId="{8D39A17C-2EF3-451A-A9F0-0C58CCD04639}" destId="{8F842AB4-0977-4BB6-89F3-CDCEE3C2EBEC}" srcOrd="0" destOrd="0" presId="urn:microsoft.com/office/officeart/2005/8/layout/matrix3"/>
    <dgm:cxn modelId="{B2D2689B-D179-4456-9D9E-7FD107EF4C93}" type="presOf" srcId="{BCCE775E-2B69-4958-A7D3-DF0203130628}" destId="{A7D33AE5-3A5B-436B-9B7F-33F0B4B19651}" srcOrd="0" destOrd="0" presId="urn:microsoft.com/office/officeart/2005/8/layout/matrix3"/>
    <dgm:cxn modelId="{EF1BFCC7-793A-4B47-BD35-5285B2D618BE}" srcId="{8D39A17C-2EF3-451A-A9F0-0C58CCD04639}" destId="{13C901E7-3232-4173-9F66-ED7BA81E8154}" srcOrd="2" destOrd="0" parTransId="{085220E6-C00C-4EDC-A8E1-AB9A5D9629F3}" sibTransId="{2FEBDE8D-69C5-46CE-9246-1CD28D6B06AA}"/>
    <dgm:cxn modelId="{D9610ECD-9AF7-4761-BFF1-87A435A6B1A3}" srcId="{8D39A17C-2EF3-451A-A9F0-0C58CCD04639}" destId="{06383664-FACE-4E15-97D9-2102184882A0}" srcOrd="0" destOrd="0" parTransId="{69CDCEC6-6689-47D4-A0C3-2078E358ACF2}" sibTransId="{8786084D-5576-4974-83AA-1952B72FF879}"/>
    <dgm:cxn modelId="{F13A50EB-1CC3-45CB-8F0E-31B72BD0818F}" type="presOf" srcId="{06383664-FACE-4E15-97D9-2102184882A0}" destId="{0F36DC86-36B2-45DE-854B-49F3F17A13D3}" srcOrd="0" destOrd="0" presId="urn:microsoft.com/office/officeart/2005/8/layout/matrix3"/>
    <dgm:cxn modelId="{67C8C0BD-0C5F-4C50-AB89-74DE2384AF0C}" type="presParOf" srcId="{8F842AB4-0977-4BB6-89F3-CDCEE3C2EBEC}" destId="{089DF044-1F42-492A-9B4D-1C1A381C5A78}" srcOrd="0" destOrd="0" presId="urn:microsoft.com/office/officeart/2005/8/layout/matrix3"/>
    <dgm:cxn modelId="{37D7FAB0-65CE-421E-8171-D9E132180710}" type="presParOf" srcId="{8F842AB4-0977-4BB6-89F3-CDCEE3C2EBEC}" destId="{0F36DC86-36B2-45DE-854B-49F3F17A13D3}" srcOrd="1" destOrd="0" presId="urn:microsoft.com/office/officeart/2005/8/layout/matrix3"/>
    <dgm:cxn modelId="{AC564A40-AE95-45E0-B1E2-433E45DC2ECF}" type="presParOf" srcId="{8F842AB4-0977-4BB6-89F3-CDCEE3C2EBEC}" destId="{A7D33AE5-3A5B-436B-9B7F-33F0B4B19651}" srcOrd="2" destOrd="0" presId="urn:microsoft.com/office/officeart/2005/8/layout/matrix3"/>
    <dgm:cxn modelId="{82D6B2FA-AA60-464F-91C0-F34580B16CB2}" type="presParOf" srcId="{8F842AB4-0977-4BB6-89F3-CDCEE3C2EBEC}" destId="{5778541F-07A1-4F0C-B59E-27EE4421E4FB}" srcOrd="3" destOrd="0" presId="urn:microsoft.com/office/officeart/2005/8/layout/matrix3"/>
    <dgm:cxn modelId="{F5190674-B684-431C-8E05-B99F7C24B9C9}" type="presParOf" srcId="{8F842AB4-0977-4BB6-89F3-CDCEE3C2EBEC}" destId="{B818F346-BC58-470F-892A-591297ABCF3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C3932-CA25-49A8-8162-1933032EF0A0}">
      <dsp:nvSpPr>
        <dsp:cNvPr id="0" name=""/>
        <dsp:cNvSpPr/>
      </dsp:nvSpPr>
      <dsp:spPr>
        <a:xfrm>
          <a:off x="293841" y="585568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41866-506C-4D08-B61D-0D2D4CE38BDF}">
      <dsp:nvSpPr>
        <dsp:cNvPr id="0" name=""/>
        <dsp:cNvSpPr/>
      </dsp:nvSpPr>
      <dsp:spPr>
        <a:xfrm>
          <a:off x="487851" y="779578"/>
          <a:ext cx="522333" cy="522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A1083-C198-42B8-B4E2-DEDAD989192B}">
      <dsp:nvSpPr>
        <dsp:cNvPr id="0" name=""/>
        <dsp:cNvSpPr/>
      </dsp:nvSpPr>
      <dsp:spPr>
        <a:xfrm>
          <a:off x="2827" y="177947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800" kern="1200"/>
            <a:t>Understand the data</a:t>
          </a:r>
          <a:endParaRPr lang="en-US" sz="1800" kern="1200"/>
        </a:p>
      </dsp:txBody>
      <dsp:txXfrm>
        <a:off x="2827" y="1779474"/>
        <a:ext cx="1492382" cy="596953"/>
      </dsp:txXfrm>
    </dsp:sp>
    <dsp:sp modelId="{59D024F7-176B-4AB7-819F-85E7BF277BEB}">
      <dsp:nvSpPr>
        <dsp:cNvPr id="0" name=""/>
        <dsp:cNvSpPr/>
      </dsp:nvSpPr>
      <dsp:spPr>
        <a:xfrm>
          <a:off x="2047391" y="585568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17392-0874-4AE3-BAF0-482999A7B3C7}">
      <dsp:nvSpPr>
        <dsp:cNvPr id="0" name=""/>
        <dsp:cNvSpPr/>
      </dsp:nvSpPr>
      <dsp:spPr>
        <a:xfrm>
          <a:off x="2241401" y="779578"/>
          <a:ext cx="522333" cy="522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8F881-55E2-414E-B5FC-4CE9CC8C72AB}">
      <dsp:nvSpPr>
        <dsp:cNvPr id="0" name=""/>
        <dsp:cNvSpPr/>
      </dsp:nvSpPr>
      <dsp:spPr>
        <a:xfrm>
          <a:off x="1756376" y="177947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800" kern="1200"/>
            <a:t>Prepare the data</a:t>
          </a:r>
          <a:endParaRPr lang="en-US" sz="1800" kern="1200"/>
        </a:p>
      </dsp:txBody>
      <dsp:txXfrm>
        <a:off x="1756376" y="1779474"/>
        <a:ext cx="1492382" cy="596953"/>
      </dsp:txXfrm>
    </dsp:sp>
    <dsp:sp modelId="{99F1D721-8868-45A4-A2D5-A2196E676058}">
      <dsp:nvSpPr>
        <dsp:cNvPr id="0" name=""/>
        <dsp:cNvSpPr/>
      </dsp:nvSpPr>
      <dsp:spPr>
        <a:xfrm>
          <a:off x="3800941" y="585568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F1B7B-A3E6-4B50-A64C-08182573A99C}">
      <dsp:nvSpPr>
        <dsp:cNvPr id="0" name=""/>
        <dsp:cNvSpPr/>
      </dsp:nvSpPr>
      <dsp:spPr>
        <a:xfrm>
          <a:off x="3994951" y="779578"/>
          <a:ext cx="522333" cy="522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BAA59-9307-49C9-B1EC-563FE0343E06}">
      <dsp:nvSpPr>
        <dsp:cNvPr id="0" name=""/>
        <dsp:cNvSpPr/>
      </dsp:nvSpPr>
      <dsp:spPr>
        <a:xfrm>
          <a:off x="3509926" y="177947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noProof="0" dirty="0"/>
            <a:t>Define a model</a:t>
          </a:r>
        </a:p>
      </dsp:txBody>
      <dsp:txXfrm>
        <a:off x="3509926" y="1779474"/>
        <a:ext cx="1492382" cy="596953"/>
      </dsp:txXfrm>
    </dsp:sp>
    <dsp:sp modelId="{CEA8A6E4-06C2-466F-A977-368541DA61B1}">
      <dsp:nvSpPr>
        <dsp:cNvPr id="0" name=""/>
        <dsp:cNvSpPr/>
      </dsp:nvSpPr>
      <dsp:spPr>
        <a:xfrm>
          <a:off x="5554491" y="585568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2378D-F082-48D1-86BE-99FFE203B191}">
      <dsp:nvSpPr>
        <dsp:cNvPr id="0" name=""/>
        <dsp:cNvSpPr/>
      </dsp:nvSpPr>
      <dsp:spPr>
        <a:xfrm>
          <a:off x="5748500" y="779578"/>
          <a:ext cx="522333" cy="522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0D3D1-85E3-4468-8C08-881196248550}">
      <dsp:nvSpPr>
        <dsp:cNvPr id="0" name=""/>
        <dsp:cNvSpPr/>
      </dsp:nvSpPr>
      <dsp:spPr>
        <a:xfrm>
          <a:off x="5263476" y="177947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800" kern="1200"/>
            <a:t>Compile the model</a:t>
          </a:r>
          <a:endParaRPr lang="en-US" sz="1800" kern="1200"/>
        </a:p>
      </dsp:txBody>
      <dsp:txXfrm>
        <a:off x="5263476" y="1779474"/>
        <a:ext cx="1492382" cy="596953"/>
      </dsp:txXfrm>
    </dsp:sp>
    <dsp:sp modelId="{AD5AF017-3E3C-4AA2-A99A-EACC7841045A}">
      <dsp:nvSpPr>
        <dsp:cNvPr id="0" name=""/>
        <dsp:cNvSpPr/>
      </dsp:nvSpPr>
      <dsp:spPr>
        <a:xfrm>
          <a:off x="7308040" y="585568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767D9-D84C-481F-8E9F-8B825444C0D9}">
      <dsp:nvSpPr>
        <dsp:cNvPr id="0" name=""/>
        <dsp:cNvSpPr/>
      </dsp:nvSpPr>
      <dsp:spPr>
        <a:xfrm>
          <a:off x="7502050" y="779578"/>
          <a:ext cx="522333" cy="5223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77838-1941-4116-888C-FDD410A858B6}">
      <dsp:nvSpPr>
        <dsp:cNvPr id="0" name=""/>
        <dsp:cNvSpPr/>
      </dsp:nvSpPr>
      <dsp:spPr>
        <a:xfrm>
          <a:off x="7017026" y="177947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800" kern="1200"/>
            <a:t>Train the model</a:t>
          </a:r>
          <a:endParaRPr lang="en-US" sz="1800" kern="1200"/>
        </a:p>
      </dsp:txBody>
      <dsp:txXfrm>
        <a:off x="7017026" y="1779474"/>
        <a:ext cx="1492382" cy="596953"/>
      </dsp:txXfrm>
    </dsp:sp>
    <dsp:sp modelId="{5CCCEB01-B952-48E3-9D2D-38A61BF816B6}">
      <dsp:nvSpPr>
        <dsp:cNvPr id="0" name=""/>
        <dsp:cNvSpPr/>
      </dsp:nvSpPr>
      <dsp:spPr>
        <a:xfrm>
          <a:off x="9061590" y="585568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ADF52-0250-4B75-B3FC-F5A29A0ABD2E}">
      <dsp:nvSpPr>
        <dsp:cNvPr id="0" name=""/>
        <dsp:cNvSpPr/>
      </dsp:nvSpPr>
      <dsp:spPr>
        <a:xfrm>
          <a:off x="9255600" y="779578"/>
          <a:ext cx="522333" cy="5223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DD10F-C2D5-4A00-B31B-732768CE62BE}">
      <dsp:nvSpPr>
        <dsp:cNvPr id="0" name=""/>
        <dsp:cNvSpPr/>
      </dsp:nvSpPr>
      <dsp:spPr>
        <a:xfrm>
          <a:off x="8770576" y="177947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800" kern="1200"/>
            <a:t>Evaluate the model</a:t>
          </a:r>
          <a:endParaRPr lang="en-US" sz="1800" kern="1200"/>
        </a:p>
      </dsp:txBody>
      <dsp:txXfrm>
        <a:off x="8770576" y="1779474"/>
        <a:ext cx="1492382" cy="596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B97A4-1E0F-4C0E-92F3-8EC5910B8FB5}">
      <dsp:nvSpPr>
        <dsp:cNvPr id="0" name=""/>
        <dsp:cNvSpPr/>
      </dsp:nvSpPr>
      <dsp:spPr>
        <a:xfrm>
          <a:off x="651355" y="60131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60C43-2465-46FD-96CC-9F97FDACAA2B}">
      <dsp:nvSpPr>
        <dsp:cNvPr id="0" name=""/>
        <dsp:cNvSpPr/>
      </dsp:nvSpPr>
      <dsp:spPr>
        <a:xfrm>
          <a:off x="1046230" y="455006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5577C-1D1E-4602-960F-8BE78DABA708}">
      <dsp:nvSpPr>
        <dsp:cNvPr id="0" name=""/>
        <dsp:cNvSpPr/>
      </dsp:nvSpPr>
      <dsp:spPr>
        <a:xfrm>
          <a:off x="59043" y="249013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Analyze and investigate the data sets</a:t>
          </a:r>
        </a:p>
      </dsp:txBody>
      <dsp:txXfrm>
        <a:off x="59043" y="2490132"/>
        <a:ext cx="3037500" cy="720000"/>
      </dsp:txXfrm>
    </dsp:sp>
    <dsp:sp modelId="{A73C4AF6-1E0E-43D1-9E6F-3EB6596A44DE}">
      <dsp:nvSpPr>
        <dsp:cNvPr id="0" name=""/>
        <dsp:cNvSpPr/>
      </dsp:nvSpPr>
      <dsp:spPr>
        <a:xfrm>
          <a:off x="4220418" y="60131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5B91F-8EDB-4793-AFB1-61B3619955D5}">
      <dsp:nvSpPr>
        <dsp:cNvPr id="0" name=""/>
        <dsp:cNvSpPr/>
      </dsp:nvSpPr>
      <dsp:spPr>
        <a:xfrm>
          <a:off x="4615293" y="455006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EC955-C2F9-4316-8CA2-D161AD66011F}">
      <dsp:nvSpPr>
        <dsp:cNvPr id="0" name=""/>
        <dsp:cNvSpPr/>
      </dsp:nvSpPr>
      <dsp:spPr>
        <a:xfrm>
          <a:off x="3628105" y="249013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Study the main characteristics of the data</a:t>
          </a:r>
        </a:p>
      </dsp:txBody>
      <dsp:txXfrm>
        <a:off x="3628105" y="2490132"/>
        <a:ext cx="3037500" cy="720000"/>
      </dsp:txXfrm>
    </dsp:sp>
    <dsp:sp modelId="{B3B3ED06-896C-4EC1-8958-E271E67AA9DC}">
      <dsp:nvSpPr>
        <dsp:cNvPr id="0" name=""/>
        <dsp:cNvSpPr/>
      </dsp:nvSpPr>
      <dsp:spPr>
        <a:xfrm>
          <a:off x="7789480" y="60131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A8C4C-333B-4047-927D-A04284367315}">
      <dsp:nvSpPr>
        <dsp:cNvPr id="0" name=""/>
        <dsp:cNvSpPr/>
      </dsp:nvSpPr>
      <dsp:spPr>
        <a:xfrm>
          <a:off x="8184355" y="455006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08C01-223D-4C1C-95CF-6A257C71B81B}">
      <dsp:nvSpPr>
        <dsp:cNvPr id="0" name=""/>
        <dsp:cNvSpPr/>
      </dsp:nvSpPr>
      <dsp:spPr>
        <a:xfrm>
          <a:off x="7197168" y="249013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Use different visualization tools</a:t>
          </a:r>
        </a:p>
      </dsp:txBody>
      <dsp:txXfrm>
        <a:off x="7197168" y="2490132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F659A-6AF1-4325-ACC2-3FB384602575}">
      <dsp:nvSpPr>
        <dsp:cNvPr id="0" name=""/>
        <dsp:cNvSpPr/>
      </dsp:nvSpPr>
      <dsp:spPr>
        <a:xfrm>
          <a:off x="0" y="532464"/>
          <a:ext cx="6832212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708152" rIns="530256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400" kern="1200"/>
            <a:t>Missing data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400" kern="1200"/>
            <a:t>Noisy data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400" kern="1200"/>
            <a:t>Inconsistent data</a:t>
          </a:r>
          <a:endParaRPr lang="en-US" sz="3400" kern="1200"/>
        </a:p>
      </dsp:txBody>
      <dsp:txXfrm>
        <a:off x="0" y="532464"/>
        <a:ext cx="6832212" cy="2570400"/>
      </dsp:txXfrm>
    </dsp:sp>
    <dsp:sp modelId="{C6F2B08C-776D-48D6-8BDF-FC83F19ADBD8}">
      <dsp:nvSpPr>
        <dsp:cNvPr id="0" name=""/>
        <dsp:cNvSpPr/>
      </dsp:nvSpPr>
      <dsp:spPr>
        <a:xfrm>
          <a:off x="341610" y="30624"/>
          <a:ext cx="4782548" cy="1003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Data cleaning</a:t>
          </a:r>
          <a:endParaRPr lang="en-US" sz="3400" kern="1200"/>
        </a:p>
      </dsp:txBody>
      <dsp:txXfrm>
        <a:off x="390606" y="79620"/>
        <a:ext cx="4684556" cy="905688"/>
      </dsp:txXfrm>
    </dsp:sp>
    <dsp:sp modelId="{725906F3-003A-4423-B443-62794FF006DC}">
      <dsp:nvSpPr>
        <dsp:cNvPr id="0" name=""/>
        <dsp:cNvSpPr/>
      </dsp:nvSpPr>
      <dsp:spPr>
        <a:xfrm>
          <a:off x="0" y="3788304"/>
          <a:ext cx="6832212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708152" rIns="530256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Data normalization</a:t>
          </a:r>
        </a:p>
      </dsp:txBody>
      <dsp:txXfrm>
        <a:off x="0" y="3788304"/>
        <a:ext cx="6832212" cy="1445850"/>
      </dsp:txXfrm>
    </dsp:sp>
    <dsp:sp modelId="{235E01AF-410F-46FE-A18A-8FA6D6712432}">
      <dsp:nvSpPr>
        <dsp:cNvPr id="0" name=""/>
        <dsp:cNvSpPr/>
      </dsp:nvSpPr>
      <dsp:spPr>
        <a:xfrm>
          <a:off x="341610" y="3286464"/>
          <a:ext cx="4782548" cy="1003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 Transformation</a:t>
          </a:r>
        </a:p>
      </dsp:txBody>
      <dsp:txXfrm>
        <a:off x="390606" y="3335460"/>
        <a:ext cx="4684556" cy="905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DF044-1F42-492A-9B4D-1C1A381C5A78}">
      <dsp:nvSpPr>
        <dsp:cNvPr id="0" name=""/>
        <dsp:cNvSpPr/>
      </dsp:nvSpPr>
      <dsp:spPr>
        <a:xfrm>
          <a:off x="783716" y="0"/>
          <a:ext cx="5264779" cy="526477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6DC86-36B2-45DE-854B-49F3F17A13D3}">
      <dsp:nvSpPr>
        <dsp:cNvPr id="0" name=""/>
        <dsp:cNvSpPr/>
      </dsp:nvSpPr>
      <dsp:spPr>
        <a:xfrm>
          <a:off x="1283870" y="500154"/>
          <a:ext cx="2053263" cy="20532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Take a batch of training data</a:t>
          </a:r>
          <a:endParaRPr lang="en-US" sz="1700" kern="1200"/>
        </a:p>
      </dsp:txBody>
      <dsp:txXfrm>
        <a:off x="1384102" y="600386"/>
        <a:ext cx="1852799" cy="1852799"/>
      </dsp:txXfrm>
    </dsp:sp>
    <dsp:sp modelId="{A7D33AE5-3A5B-436B-9B7F-33F0B4B19651}">
      <dsp:nvSpPr>
        <dsp:cNvPr id="0" name=""/>
        <dsp:cNvSpPr/>
      </dsp:nvSpPr>
      <dsp:spPr>
        <a:xfrm>
          <a:off x="3495077" y="500154"/>
          <a:ext cx="2053263" cy="20532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Perform forward propagation to obtain the corresponding los</a:t>
          </a:r>
          <a:endParaRPr lang="en-US" sz="1700" kern="1200"/>
        </a:p>
      </dsp:txBody>
      <dsp:txXfrm>
        <a:off x="3595309" y="600386"/>
        <a:ext cx="1852799" cy="1852799"/>
      </dsp:txXfrm>
    </dsp:sp>
    <dsp:sp modelId="{5778541F-07A1-4F0C-B59E-27EE4421E4FB}">
      <dsp:nvSpPr>
        <dsp:cNvPr id="0" name=""/>
        <dsp:cNvSpPr/>
      </dsp:nvSpPr>
      <dsp:spPr>
        <a:xfrm>
          <a:off x="1283870" y="2711361"/>
          <a:ext cx="2053263" cy="20532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Backpropagate</a:t>
          </a:r>
          <a:r>
            <a:rPr lang="es-ES" sz="1700" kern="1200" dirty="0"/>
            <a:t> </a:t>
          </a:r>
          <a:r>
            <a:rPr lang="es-ES" sz="1700" kern="1200" dirty="0" err="1"/>
            <a:t>the</a:t>
          </a:r>
          <a:r>
            <a:rPr lang="es-ES" sz="1700" kern="1200" dirty="0"/>
            <a:t> </a:t>
          </a:r>
          <a:r>
            <a:rPr lang="es-ES" sz="1700" kern="1200" dirty="0" err="1"/>
            <a:t>loss</a:t>
          </a:r>
          <a:r>
            <a:rPr lang="es-ES" sz="1700" kern="1200" dirty="0"/>
            <a:t> </a:t>
          </a:r>
          <a:r>
            <a:rPr lang="es-ES" sz="1700" kern="1200" dirty="0" err="1"/>
            <a:t>to</a:t>
          </a:r>
          <a:r>
            <a:rPr lang="es-ES" sz="1700" kern="1200" dirty="0"/>
            <a:t> </a:t>
          </a:r>
          <a:r>
            <a:rPr lang="es-ES" sz="1700" kern="1200" dirty="0" err="1"/>
            <a:t>get</a:t>
          </a:r>
          <a:r>
            <a:rPr lang="es-ES" sz="1700" kern="1200" dirty="0"/>
            <a:t> </a:t>
          </a:r>
          <a:r>
            <a:rPr lang="es-ES" sz="1700" kern="1200" dirty="0" err="1"/>
            <a:t>the</a:t>
          </a:r>
          <a:r>
            <a:rPr lang="es-ES" sz="1700" kern="1200" dirty="0"/>
            <a:t> </a:t>
          </a:r>
          <a:r>
            <a:rPr lang="es-ES" sz="1700" kern="1200" dirty="0" err="1"/>
            <a:t>gradients</a:t>
          </a:r>
          <a:endParaRPr lang="en-US" sz="1700" kern="1200" dirty="0"/>
        </a:p>
      </dsp:txBody>
      <dsp:txXfrm>
        <a:off x="1384102" y="2811593"/>
        <a:ext cx="1852799" cy="1852799"/>
      </dsp:txXfrm>
    </dsp:sp>
    <dsp:sp modelId="{B818F346-BC58-470F-892A-591297ABCF31}">
      <dsp:nvSpPr>
        <dsp:cNvPr id="0" name=""/>
        <dsp:cNvSpPr/>
      </dsp:nvSpPr>
      <dsp:spPr>
        <a:xfrm>
          <a:off x="3495077" y="2711361"/>
          <a:ext cx="2053263" cy="20532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Use the gradients to update the weights of the network</a:t>
          </a:r>
          <a:endParaRPr lang="en-US" sz="1700" kern="1200"/>
        </a:p>
      </dsp:txBody>
      <dsp:txXfrm>
        <a:off x="3595309" y="2811593"/>
        <a:ext cx="1852799" cy="1852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FB01-007F-4635-931F-40F05B1E2637}" type="datetimeFigureOut">
              <a:rPr lang="en-US" smtClean="0"/>
              <a:t>08-Nov-22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13FF2-ECC7-4AB5-A321-900DED50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1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2813-9E72-46E8-B5C6-247E641E0CA3}" type="datetime1">
              <a:rPr lang="en-US" smtClean="0"/>
              <a:t>08-Nov-22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83F9-4370-4C71-88F2-89F9621DE92C}" type="datetime1">
              <a:rPr lang="en-US" smtClean="0"/>
              <a:t>08-Nov-22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6C34-4817-4AED-846B-15FD3384270B}" type="datetime1">
              <a:rPr lang="en-US" smtClean="0"/>
              <a:t>08-Nov-22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726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647-DCCE-4E0D-A932-20A0A04A537F}" type="datetime1">
              <a:rPr lang="en-US" smtClean="0"/>
              <a:t>08-Nov-22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90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7076-623F-44AF-A920-3BC82EFB8C02}" type="datetime1">
              <a:rPr lang="en-US" smtClean="0"/>
              <a:t>08-Nov-22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5934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231F-8D06-49F7-94BC-6E759FE5CF53}" type="datetime1">
              <a:rPr lang="en-US" smtClean="0"/>
              <a:t>08-Nov-22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6822-A6B7-494F-B35F-6340A543607A}" type="datetime1">
              <a:rPr lang="en-US" smtClean="0"/>
              <a:t>08-Nov-22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9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754F-45C6-4128-AE0A-E947D921ACB5}" type="datetime1">
              <a:rPr lang="en-US" smtClean="0"/>
              <a:t>08-Nov-22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AC6F-5D97-42E7-A610-98097C796708}" type="datetime1">
              <a:rPr lang="en-US" smtClean="0"/>
              <a:t>08-Nov-22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4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417C-A79B-4FA0-8BE4-A1688024146E}" type="datetime1">
              <a:rPr lang="en-US" smtClean="0"/>
              <a:t>08-Nov-22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4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EB9-455C-4603-9BDD-139EB9A925B3}" type="datetime1">
              <a:rPr lang="en-US" smtClean="0"/>
              <a:t>08-Nov-22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6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449C-9B3F-4511-ADD5-A480ACD85D42}" type="datetime1">
              <a:rPr lang="en-US" smtClean="0"/>
              <a:t>08-Nov-22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1B9-5E56-4671-85D9-D03CFEB79BF1}" type="datetime1">
              <a:rPr lang="en-US" smtClean="0"/>
              <a:t>08-Nov-22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4AA-1D35-44F2-B3A2-5435895DFE1B}" type="datetime1">
              <a:rPr lang="en-US" smtClean="0"/>
              <a:t>08-Nov-22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2BBD-F48F-4564-B31E-B4FF1FE5A7D8}" type="datetime1">
              <a:rPr lang="en-US" smtClean="0"/>
              <a:t>08-Nov-22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466D-A6D0-48C1-A7BA-62EC61B93019}" type="datetime1">
              <a:rPr lang="en-US" smtClean="0"/>
              <a:t>08-Nov-22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3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2E51-1ABE-4CEF-88BE-4B48FD65A235}" type="datetime1">
              <a:rPr lang="en-US" smtClean="0"/>
              <a:t>08-Nov-22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webp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26A8D-401F-43DD-A5E3-F3FA52F57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839618"/>
            <a:ext cx="8915399" cy="2262781"/>
          </a:xfrm>
        </p:spPr>
        <p:txBody>
          <a:bodyPr>
            <a:normAutofit/>
          </a:bodyPr>
          <a:lstStyle/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CNN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E6F38-9FF7-4223-B3AC-DFA872D53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257666"/>
            <a:ext cx="8915399" cy="1126283"/>
          </a:xfrm>
        </p:spPr>
        <p:txBody>
          <a:bodyPr>
            <a:normAutofit/>
          </a:bodyPr>
          <a:lstStyle/>
          <a:p>
            <a:r>
              <a:rPr lang="es-ES" dirty="0"/>
              <a:t>2223_CV_Laboratory</a:t>
            </a:r>
          </a:p>
          <a:p>
            <a:r>
              <a:rPr lang="es-ES" dirty="0"/>
              <a:t>MAI, </a:t>
            </a:r>
            <a:r>
              <a:rPr lang="es-ES" dirty="0" err="1"/>
              <a:t>Universitat</a:t>
            </a:r>
            <a:r>
              <a:rPr lang="es-ES" dirty="0"/>
              <a:t> de Barcelona</a:t>
            </a:r>
            <a:endParaRPr lang="en-US" dirty="0"/>
          </a:p>
        </p:txBody>
      </p:sp>
      <p:grpSp>
        <p:nvGrpSpPr>
          <p:cNvPr id="44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038C52B-3DE2-40FA-8346-8890E2C23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55" y="438962"/>
            <a:ext cx="5405218" cy="27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2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3E1AF-F34E-4183-8596-A401B8CA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Building your first CNNs – Learning Rate</a:t>
            </a:r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92F18AE-4D09-4FBC-B88F-C3C9EDD66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44" y="3145800"/>
            <a:ext cx="5640502" cy="2185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7A7CF4-7203-40FB-861F-343C3B9977E8}"/>
              </a:ext>
            </a:extLst>
          </p:cNvPr>
          <p:cNvSpPr txBox="1"/>
          <p:nvPr/>
        </p:nvSpPr>
        <p:spPr>
          <a:xfrm>
            <a:off x="5689480" y="5577950"/>
            <a:ext cx="622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Optimizers</a:t>
            </a:r>
            <a:r>
              <a:rPr lang="es-ES" dirty="0"/>
              <a:t> – </a:t>
            </a:r>
            <a:r>
              <a:rPr lang="es-ES" dirty="0" err="1"/>
              <a:t>Algorithms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minimize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  <a:p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– </a:t>
            </a:r>
            <a:r>
              <a:rPr lang="es-ES" dirty="0" err="1"/>
              <a:t>The</a:t>
            </a:r>
            <a:r>
              <a:rPr lang="es-ES" dirty="0"/>
              <a:t> pace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weights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updated</a:t>
            </a:r>
            <a:endParaRPr lang="es-ES" dirty="0"/>
          </a:p>
          <a:p>
            <a:r>
              <a:rPr lang="es-ES" dirty="0" err="1"/>
              <a:t>Metrics</a:t>
            </a:r>
            <a:r>
              <a:rPr lang="es-ES" dirty="0"/>
              <a:t> – </a:t>
            </a:r>
            <a:r>
              <a:rPr lang="es-ES" dirty="0" err="1"/>
              <a:t>Measures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assessment</a:t>
            </a:r>
            <a:endParaRPr lang="en-US" dirty="0"/>
          </a:p>
        </p:txBody>
      </p:sp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1FA3E6CF-C76C-4CCE-892F-24EAAD497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85" y="265716"/>
            <a:ext cx="3111621" cy="25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9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3E1AF-F34E-4183-8596-A401B8CA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Building your first CNNs – Loss</a:t>
            </a:r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C3FA2A80-E0B4-4D4D-B9F2-73BBF4373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4" y="1120045"/>
            <a:ext cx="5640502" cy="46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bstract background of data">
            <a:extLst>
              <a:ext uri="{FF2B5EF4-FFF2-40B4-BE49-F238E27FC236}">
                <a16:creationId xmlns:a16="http://schemas.microsoft.com/office/drawing/2014/main" id="{20B71681-BE3F-4E36-9395-CCB882188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B6C2F-A023-4ED4-B781-09A1E5BC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Deep Learning Tools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E4D4AE-3530-4904-A95E-78C250EB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4777379"/>
            <a:ext cx="8915399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8856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7860C5-EAC4-4E8B-B4AE-D2690C4E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s-ES" sz="3200"/>
              <a:t>Weights and Biases</a:t>
            </a:r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4ADBCD-00C3-41BD-B95D-AE5A23B1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s-ES" sz="1600" dirty="0" err="1">
                <a:solidFill>
                  <a:schemeClr val="tx1"/>
                </a:solidFill>
              </a:rPr>
              <a:t>MLOps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platform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that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helps</a:t>
            </a:r>
            <a:r>
              <a:rPr lang="es-ES" sz="1600" dirty="0">
                <a:solidFill>
                  <a:schemeClr val="tx1"/>
                </a:solidFill>
              </a:rPr>
              <a:t> in </a:t>
            </a:r>
            <a:r>
              <a:rPr lang="es-ES" sz="1600" dirty="0" err="1">
                <a:solidFill>
                  <a:schemeClr val="tx1"/>
                </a:solidFill>
              </a:rPr>
              <a:t>experiment</a:t>
            </a:r>
            <a:r>
              <a:rPr lang="es-ES" sz="1600" dirty="0">
                <a:solidFill>
                  <a:schemeClr val="tx1"/>
                </a:solidFill>
              </a:rPr>
              <a:t> tracking and </a:t>
            </a:r>
            <a:r>
              <a:rPr lang="es-ES" sz="1600" dirty="0" err="1">
                <a:solidFill>
                  <a:schemeClr val="tx1"/>
                </a:solidFill>
              </a:rPr>
              <a:t>model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management</a:t>
            </a:r>
            <a:endParaRPr lang="es-ES" sz="1600" dirty="0">
              <a:solidFill>
                <a:schemeClr val="tx1"/>
              </a:solidFill>
            </a:endParaRP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Visualize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results</a:t>
            </a: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Evaluate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model</a:t>
            </a:r>
            <a:r>
              <a:rPr lang="es-ES" dirty="0">
                <a:solidFill>
                  <a:schemeClr val="tx1"/>
                </a:solidFill>
              </a:rPr>
              <a:t> performances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Can be </a:t>
            </a:r>
            <a:r>
              <a:rPr lang="es-ES" dirty="0" err="1">
                <a:solidFill>
                  <a:schemeClr val="tx1"/>
                </a:solidFill>
              </a:rPr>
              <a:t>integrated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framework</a:t>
            </a:r>
            <a:endParaRPr lang="es-ES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969FBA-EB04-4C4F-9D41-44C5E214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754276"/>
            <a:ext cx="5451627" cy="2480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7261B2-66AC-4F90-A48B-0690B9912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40" y="3753471"/>
            <a:ext cx="5451627" cy="189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6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CB377-11A9-484B-9408-B748F1BA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Training Pipeline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830297A-CE03-41E2-A1DE-90D27AFD2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030206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78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30F30B9-47B5-40E7-A5DB-1E1DF2DC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371A26E-4EC7-451A-B258-5E3891B1F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280A43-068C-4313-B62F-79F0C1790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5F7A2-3663-444F-B689-8E052CE9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1">
                <a:solidFill>
                  <a:schemeClr val="bg1"/>
                </a:solidFill>
              </a:rPr>
              <a:t>Understanding the Data</a:t>
            </a:r>
            <a:br>
              <a:rPr lang="en-US" sz="2300" b="1">
                <a:solidFill>
                  <a:schemeClr val="bg1"/>
                </a:solidFill>
              </a:rPr>
            </a:br>
            <a:br>
              <a:rPr lang="en-US" sz="2300">
                <a:solidFill>
                  <a:schemeClr val="bg1"/>
                </a:solidFill>
              </a:rPr>
            </a:br>
            <a:r>
              <a:rPr lang="en-US" sz="2300">
                <a:solidFill>
                  <a:schemeClr val="bg1"/>
                </a:solidFill>
              </a:rPr>
              <a:t>- Look at the data before making any assumptions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02EA7C10-D784-46D0-9433-3C30171C6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F3E473F-E7C6-4D0C-94F5-ADCDCDC71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200615"/>
              </p:ext>
            </p:extLst>
          </p:nvPr>
        </p:nvGraphicFramePr>
        <p:xfrm>
          <a:off x="955931" y="640080"/>
          <a:ext cx="10293711" cy="327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626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F6773-0A44-4435-BC2B-7C06F6B1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s-ES" sz="3200">
                <a:solidFill>
                  <a:schemeClr val="bg1"/>
                </a:solidFill>
              </a:rPr>
              <a:t>Preparing the Dataset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C019C59-796C-45E6-93AD-3761EAF66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07768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190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978B-BB82-46CD-9B88-A4831B79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09"/>
            <a:ext cx="2487168" cy="5614951"/>
          </a:xfrm>
        </p:spPr>
        <p:txBody>
          <a:bodyPr>
            <a:normAutofit/>
          </a:bodyPr>
          <a:lstStyle/>
          <a:p>
            <a:r>
              <a:rPr lang="es-ES" sz="3200"/>
              <a:t>Preparing the Dataset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9CDE-C408-4E71-9328-76FDE7D4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016" y="624110"/>
            <a:ext cx="6804596" cy="3484903"/>
          </a:xfrm>
        </p:spPr>
        <p:txBody>
          <a:bodyPr>
            <a:normAutofit/>
          </a:bodyPr>
          <a:lstStyle/>
          <a:p>
            <a:r>
              <a:rPr lang="en-US"/>
              <a:t>Create training / validation and test splits</a:t>
            </a:r>
          </a:p>
          <a:p>
            <a:pPr lvl="1"/>
            <a:r>
              <a:rPr lang="en-US"/>
              <a:t>Training set: Data used to fit the model</a:t>
            </a:r>
          </a:p>
          <a:p>
            <a:pPr lvl="1"/>
            <a:r>
              <a:rPr lang="en-US"/>
              <a:t>Validation set: Sample of data used to evaluate the model fit on the training set while making hyper-parameter selections</a:t>
            </a:r>
          </a:p>
          <a:p>
            <a:pPr lvl="1"/>
            <a:r>
              <a:rPr lang="en-US"/>
              <a:t>Test set: Evaluate the final model</a:t>
            </a: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9E32FEBE-9EA5-4FD2-BCF7-32C82D4D5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16" y="3429000"/>
            <a:ext cx="6877621" cy="163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6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yeshadow powder crumbled and brush">
            <a:extLst>
              <a:ext uri="{FF2B5EF4-FFF2-40B4-BE49-F238E27FC236}">
                <a16:creationId xmlns:a16="http://schemas.microsoft.com/office/drawing/2014/main" id="{2BB9C277-6A2E-459D-9AC7-238A768FE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C0C3415-C1B6-4684-B09B-F85B151B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Create your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A7FC8E-B8C6-4424-9F1E-0E4054F00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4777379"/>
            <a:ext cx="8915399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39496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C95A5BC5-F630-4EFE-BFED-631B843B8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334" y="4344401"/>
            <a:ext cx="2715183" cy="201376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7264D50-D139-4780-98B2-5F6393258E8C}"/>
              </a:ext>
            </a:extLst>
          </p:cNvPr>
          <p:cNvGrpSpPr/>
          <p:nvPr/>
        </p:nvGrpSpPr>
        <p:grpSpPr>
          <a:xfrm>
            <a:off x="894727" y="484952"/>
            <a:ext cx="10996569" cy="2915337"/>
            <a:chOff x="1050001" y="976658"/>
            <a:chExt cx="10996569" cy="291533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BC9EDB06-6DB6-4D6A-BFC5-F58249780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085" y="976658"/>
              <a:ext cx="5022765" cy="220784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1EEA3C-891B-49C1-BB25-8CCA9197659E}"/>
                </a:ext>
              </a:extLst>
            </p:cNvPr>
            <p:cNvSpPr/>
            <p:nvPr/>
          </p:nvSpPr>
          <p:spPr>
            <a:xfrm>
              <a:off x="1050001" y="1804751"/>
              <a:ext cx="1256145" cy="544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Input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AFEB4D-7DD6-4DCE-8CCC-CA98EA61206F}"/>
                </a:ext>
              </a:extLst>
            </p:cNvPr>
            <p:cNvSpPr/>
            <p:nvPr/>
          </p:nvSpPr>
          <p:spPr>
            <a:xfrm>
              <a:off x="8465831" y="1804751"/>
              <a:ext cx="1428673" cy="544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Predictions</a:t>
              </a:r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E655ABF-76D3-4718-A3E0-CBFBF8C0292C}"/>
                </a:ext>
              </a:extLst>
            </p:cNvPr>
            <p:cNvCxnSpPr>
              <a:stCxn id="10" idx="3"/>
              <a:endCxn id="5" idx="1"/>
            </p:cNvCxnSpPr>
            <p:nvPr/>
          </p:nvCxnSpPr>
          <p:spPr>
            <a:xfrm>
              <a:off x="2306146" y="2077224"/>
              <a:ext cx="519939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E902A5-CBB8-4709-9918-242B9C352F1A}"/>
                </a:ext>
              </a:extLst>
            </p:cNvPr>
            <p:cNvCxnSpPr>
              <a:stCxn id="5" idx="3"/>
              <a:endCxn id="11" idx="1"/>
            </p:cNvCxnSpPr>
            <p:nvPr/>
          </p:nvCxnSpPr>
          <p:spPr>
            <a:xfrm flipV="1">
              <a:off x="7848850" y="2077224"/>
              <a:ext cx="616981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C4327C-C2D3-4E35-9EE9-D36A24707D0A}"/>
                </a:ext>
              </a:extLst>
            </p:cNvPr>
            <p:cNvSpPr/>
            <p:nvPr/>
          </p:nvSpPr>
          <p:spPr>
            <a:xfrm>
              <a:off x="10617897" y="2163535"/>
              <a:ext cx="1428673" cy="544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Ground</a:t>
              </a:r>
              <a:r>
                <a:rPr lang="es-ES" dirty="0"/>
                <a:t> </a:t>
              </a:r>
              <a:r>
                <a:rPr lang="es-ES" dirty="0" err="1"/>
                <a:t>truth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1C3E6A-6A59-41D1-98E8-381F8E54E1BB}"/>
                </a:ext>
              </a:extLst>
            </p:cNvPr>
            <p:cNvSpPr/>
            <p:nvPr/>
          </p:nvSpPr>
          <p:spPr>
            <a:xfrm>
              <a:off x="9480430" y="3347049"/>
              <a:ext cx="1428673" cy="544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Loss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3CD716D-1FAD-4780-A3E0-DA59CA6D1397}"/>
                </a:ext>
              </a:extLst>
            </p:cNvPr>
            <p:cNvCxnSpPr>
              <a:stCxn id="11" idx="2"/>
              <a:endCxn id="18" idx="0"/>
            </p:cNvCxnSpPr>
            <p:nvPr/>
          </p:nvCxnSpPr>
          <p:spPr>
            <a:xfrm>
              <a:off x="9180168" y="2349697"/>
              <a:ext cx="1014599" cy="9973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77C1F6-2B07-4787-8F7B-B007732BE546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flipH="1">
              <a:off x="10194767" y="2708481"/>
              <a:ext cx="1137467" cy="63856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183CE8-2B01-4441-8053-8B3EDE0DBB4F}"/>
              </a:ext>
            </a:extLst>
          </p:cNvPr>
          <p:cNvGrpSpPr/>
          <p:nvPr/>
        </p:nvGrpSpPr>
        <p:grpSpPr>
          <a:xfrm>
            <a:off x="1686699" y="3566066"/>
            <a:ext cx="6689550" cy="2890329"/>
            <a:chOff x="1678073" y="3816230"/>
            <a:chExt cx="6689550" cy="2890329"/>
          </a:xfrm>
        </p:grpSpPr>
        <p:pic>
          <p:nvPicPr>
            <p:cNvPr id="9" name="Picture 8" descr="Chart, scatter chart&#10;&#10;Description automatically generated">
              <a:extLst>
                <a:ext uri="{FF2B5EF4-FFF2-40B4-BE49-F238E27FC236}">
                  <a16:creationId xmlns:a16="http://schemas.microsoft.com/office/drawing/2014/main" id="{8F9012BC-DA5D-4094-B324-47B630013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5074" y="4375748"/>
              <a:ext cx="2770909" cy="2078182"/>
            </a:xfrm>
            <a:prstGeom prst="rect">
              <a:avLst/>
            </a:prstGeom>
          </p:spPr>
        </p:pic>
        <p:pic>
          <p:nvPicPr>
            <p:cNvPr id="24" name="Picture 23" descr="Chart, scatter chart&#10;&#10;Description automatically generated">
              <a:extLst>
                <a:ext uri="{FF2B5EF4-FFF2-40B4-BE49-F238E27FC236}">
                  <a16:creationId xmlns:a16="http://schemas.microsoft.com/office/drawing/2014/main" id="{0BCA4ACD-FE25-4338-B5D6-C9A6BED23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467" y="4375748"/>
              <a:ext cx="2770909" cy="207818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6C44F91-2082-4016-9F51-0BB58F90E70A}"/>
                </a:ext>
              </a:extLst>
            </p:cNvPr>
            <p:cNvSpPr/>
            <p:nvPr/>
          </p:nvSpPr>
          <p:spPr>
            <a:xfrm>
              <a:off x="1678073" y="3816230"/>
              <a:ext cx="6689550" cy="28903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3296CB8-FC11-421B-A1CC-8468744354C8}"/>
                </a:ext>
              </a:extLst>
            </p:cNvPr>
            <p:cNvCxnSpPr>
              <a:stCxn id="9" idx="3"/>
              <a:endCxn id="24" idx="1"/>
            </p:cNvCxnSpPr>
            <p:nvPr/>
          </p:nvCxnSpPr>
          <p:spPr>
            <a:xfrm>
              <a:off x="4685983" y="5414839"/>
              <a:ext cx="651484" cy="0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21281F-CDB2-4EB8-9D7D-DCBD72F8C43F}"/>
                </a:ext>
              </a:extLst>
            </p:cNvPr>
            <p:cNvSpPr txBox="1"/>
            <p:nvPr/>
          </p:nvSpPr>
          <p:spPr>
            <a:xfrm>
              <a:off x="3917417" y="3938453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Training </a:t>
              </a:r>
              <a:r>
                <a:rPr lang="es-ES" dirty="0" err="1"/>
                <a:t>Objective</a:t>
              </a:r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8B9DD27-20E9-4207-9002-5B0C0F9CC4A3}"/>
              </a:ext>
            </a:extLst>
          </p:cNvPr>
          <p:cNvSpPr txBox="1"/>
          <p:nvPr/>
        </p:nvSpPr>
        <p:spPr>
          <a:xfrm>
            <a:off x="8919334" y="3769175"/>
            <a:ext cx="27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Minimize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5C453E8-B815-4FD7-B758-2DCCFCC0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Network Architecture - Layers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95FB8E04-5ECA-4615-8DEE-87D40E234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640080"/>
            <a:ext cx="8681291" cy="3602736"/>
          </a:xfrm>
          <a:prstGeom prst="rect">
            <a:avLst/>
          </a:prstGeom>
        </p:spPr>
      </p:pic>
      <p:sp>
        <p:nvSpPr>
          <p:cNvPr id="73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6433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65F8A9-9499-4A44-BDAD-F706130FD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132C2D-AFE4-478D-A86B-81059C205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BFD52-DD96-4666-8D77-C636870FD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92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6ED62F-D278-4B39-8809-70B5145D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813" y="3101093"/>
            <a:ext cx="2454052" cy="3029344"/>
          </a:xfrm>
        </p:spPr>
        <p:txBody>
          <a:bodyPr>
            <a:normAutofit/>
          </a:bodyPr>
          <a:lstStyle/>
          <a:p>
            <a:r>
              <a:rPr lang="es-ES" sz="3200">
                <a:solidFill>
                  <a:schemeClr val="bg1"/>
                </a:solidFill>
              </a:rPr>
              <a:t>Updating weights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41746C-2C12-4564-8342-A3055D83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132921" y="3187343"/>
            <a:ext cx="1105119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19EBD77-F39F-4DB6-8526-AC10271A7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301410"/>
              </p:ext>
            </p:extLst>
          </p:nvPr>
        </p:nvGraphicFramePr>
        <p:xfrm>
          <a:off x="6164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3738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591</TotalTime>
  <Words>240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Image Classification using CNN</vt:lpstr>
      <vt:lpstr>Training Pipeline</vt:lpstr>
      <vt:lpstr>Understanding the Data  - Look at the data before making any assumptions</vt:lpstr>
      <vt:lpstr>Preparing the Dataset</vt:lpstr>
      <vt:lpstr>Preparing the Dataset</vt:lpstr>
      <vt:lpstr>Create your Model</vt:lpstr>
      <vt:lpstr>PowerPoint Presentation</vt:lpstr>
      <vt:lpstr>Network Architecture - Layers</vt:lpstr>
      <vt:lpstr>Updating weights</vt:lpstr>
      <vt:lpstr>Building your first CNNs – Learning Rate</vt:lpstr>
      <vt:lpstr>Building your first CNNs – Loss</vt:lpstr>
      <vt:lpstr>Deep Learning Tools</vt:lpstr>
      <vt:lpstr>Weights and Biases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</dc:title>
  <dc:creator>bhalaji n</dc:creator>
  <cp:lastModifiedBy>bhalaji n</cp:lastModifiedBy>
  <cp:revision>10</cp:revision>
  <dcterms:created xsi:type="dcterms:W3CDTF">2021-11-16T11:42:44Z</dcterms:created>
  <dcterms:modified xsi:type="dcterms:W3CDTF">2022-11-08T12:56:42Z</dcterms:modified>
</cp:coreProperties>
</file>