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bd7de90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bd7de90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bd7de906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bd7de906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bd7de906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bd7de906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bd7de90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bd7de90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bd7de90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bd7de90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bd7de90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bd7de90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bd7de906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bd7de90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bd7de906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bd7de906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mdetection.readthedocs.io/en/v3.0.0rc0/overvie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Toolkit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and Tooling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Tracking and Visualization of metrics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Visualizing the model graph (ops and layers)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Viewing histograms of weights, biases, or other tensors as they change over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Projecting embeddings to a lower dimensional space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Displaying images, text, and audio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Profiling TensorFlow programs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025" y="1191075"/>
            <a:ext cx="5094534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Tensorboard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863" y="1420985"/>
            <a:ext cx="6982275" cy="23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OpenMMLab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Open Source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OpenMMLab Framework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50" y="1379075"/>
            <a:ext cx="6912876" cy="348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in OpenMMLab Framework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100" y="1451238"/>
            <a:ext cx="7079800" cy="341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MMDetection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Toolbox</a:t>
            </a:r>
            <a:endParaRPr/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Out-of-the-box framework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of the art implementations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MMDetection Components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0" y="4465325"/>
            <a:ext cx="61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https://mmdetection.readthedocs.io/en/v3.0.0rc0/overview.html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