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5" r:id="rId6"/>
    <p:sldId id="269" r:id="rId7"/>
    <p:sldId id="266" r:id="rId8"/>
    <p:sldId id="267" r:id="rId9"/>
    <p:sldId id="270" r:id="rId10"/>
    <p:sldId id="268" r:id="rId11"/>
    <p:sldId id="263" r:id="rId12"/>
    <p:sldId id="271" r:id="rId13"/>
    <p:sldId id="274" r:id="rId14"/>
    <p:sldId id="259" r:id="rId15"/>
    <p:sldId id="260" r:id="rId16"/>
    <p:sldId id="261" r:id="rId17"/>
    <p:sldId id="275" r:id="rId18"/>
    <p:sldId id="276" r:id="rId19"/>
    <p:sldId id="273" r:id="rId20"/>
    <p:sldId id="27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380AADBC-C0E3-4213-93A8-FB5179F0C5F5}"/>
    <pc:docChg chg="undo custSel addSld delSld modSld sldOrd addSection delSection modSection">
      <pc:chgData name="Mario Real Enrique" userId="b171d602-790f-4414-93eb-cdb5bae8d7f5" providerId="ADAL" clId="{380AADBC-C0E3-4213-93A8-FB5179F0C5F5}" dt="2025-02-20T09:55:08.786" v="6038" actId="20577"/>
      <pc:docMkLst>
        <pc:docMk/>
      </pc:docMkLst>
      <pc:sldChg chg="modSp new mod">
        <pc:chgData name="Mario Real Enrique" userId="b171d602-790f-4414-93eb-cdb5bae8d7f5" providerId="ADAL" clId="{380AADBC-C0E3-4213-93A8-FB5179F0C5F5}" dt="2025-02-17T15:26:01.762" v="98"/>
        <pc:sldMkLst>
          <pc:docMk/>
          <pc:sldMk cId="3273380020" sldId="256"/>
        </pc:sldMkLst>
      </pc:sldChg>
      <pc:sldChg chg="new del">
        <pc:chgData name="Mario Real Enrique" userId="b171d602-790f-4414-93eb-cdb5bae8d7f5" providerId="ADAL" clId="{380AADBC-C0E3-4213-93A8-FB5179F0C5F5}" dt="2025-02-17T15:25:49.246" v="97" actId="47"/>
        <pc:sldMkLst>
          <pc:docMk/>
          <pc:sldMk cId="1609986374" sldId="257"/>
        </pc:sldMkLst>
      </pc:sldChg>
      <pc:sldChg chg="modSp new del mod">
        <pc:chgData name="Mario Real Enrique" userId="b171d602-790f-4414-93eb-cdb5bae8d7f5" providerId="ADAL" clId="{380AADBC-C0E3-4213-93A8-FB5179F0C5F5}" dt="2025-02-17T15:24:34.562" v="7" actId="2696"/>
        <pc:sldMkLst>
          <pc:docMk/>
          <pc:sldMk cId="1973042280" sldId="257"/>
        </pc:sldMkLst>
      </pc:sldChg>
      <pc:sldChg chg="modSp new mod">
        <pc:chgData name="Mario Real Enrique" userId="b171d602-790f-4414-93eb-cdb5bae8d7f5" providerId="ADAL" clId="{380AADBC-C0E3-4213-93A8-FB5179F0C5F5}" dt="2025-02-17T15:34:08.171" v="467" actId="20577"/>
        <pc:sldMkLst>
          <pc:docMk/>
          <pc:sldMk cId="2931378367" sldId="257"/>
        </pc:sldMkLst>
      </pc:sldChg>
      <pc:sldChg chg="modSp new mod">
        <pc:chgData name="Mario Real Enrique" userId="b171d602-790f-4414-93eb-cdb5bae8d7f5" providerId="ADAL" clId="{380AADBC-C0E3-4213-93A8-FB5179F0C5F5}" dt="2025-02-17T15:33:37.969" v="438" actId="20577"/>
        <pc:sldMkLst>
          <pc:docMk/>
          <pc:sldMk cId="858995092" sldId="258"/>
        </pc:sldMkLst>
      </pc:sldChg>
      <pc:sldChg chg="new del">
        <pc:chgData name="Mario Real Enrique" userId="b171d602-790f-4414-93eb-cdb5bae8d7f5" providerId="ADAL" clId="{380AADBC-C0E3-4213-93A8-FB5179F0C5F5}" dt="2025-02-17T15:26:39.108" v="102" actId="47"/>
        <pc:sldMkLst>
          <pc:docMk/>
          <pc:sldMk cId="3258824603" sldId="258"/>
        </pc:sldMkLst>
      </pc:sldChg>
      <pc:sldChg chg="add">
        <pc:chgData name="Mario Real Enrique" userId="b171d602-790f-4414-93eb-cdb5bae8d7f5" providerId="ADAL" clId="{380AADBC-C0E3-4213-93A8-FB5179F0C5F5}" dt="2025-02-20T09:41:00.728" v="5823"/>
        <pc:sldMkLst>
          <pc:docMk/>
          <pc:sldMk cId="3146349970" sldId="259"/>
        </pc:sldMkLst>
      </pc:sldChg>
      <pc:sldChg chg="modSp new del mod">
        <pc:chgData name="Mario Real Enrique" userId="b171d602-790f-4414-93eb-cdb5bae8d7f5" providerId="ADAL" clId="{380AADBC-C0E3-4213-93A8-FB5179F0C5F5}" dt="2025-02-20T09:40:57.447" v="5822" actId="2696"/>
        <pc:sldMkLst>
          <pc:docMk/>
          <pc:sldMk cId="4172860226" sldId="259"/>
        </pc:sldMkLst>
      </pc:sldChg>
      <pc:sldChg chg="modSp new del mod">
        <pc:chgData name="Mario Real Enrique" userId="b171d602-790f-4414-93eb-cdb5bae8d7f5" providerId="ADAL" clId="{380AADBC-C0E3-4213-93A8-FB5179F0C5F5}" dt="2025-02-20T09:40:57.447" v="5822" actId="2696"/>
        <pc:sldMkLst>
          <pc:docMk/>
          <pc:sldMk cId="598542776" sldId="260"/>
        </pc:sldMkLst>
      </pc:sldChg>
      <pc:sldChg chg="add">
        <pc:chgData name="Mario Real Enrique" userId="b171d602-790f-4414-93eb-cdb5bae8d7f5" providerId="ADAL" clId="{380AADBC-C0E3-4213-93A8-FB5179F0C5F5}" dt="2025-02-20T09:41:00.728" v="5823"/>
        <pc:sldMkLst>
          <pc:docMk/>
          <pc:sldMk cId="2592977964" sldId="260"/>
        </pc:sldMkLst>
      </pc:sldChg>
      <pc:sldChg chg="addSp delSp modSp new mod ord">
        <pc:chgData name="Mario Real Enrique" userId="b171d602-790f-4414-93eb-cdb5bae8d7f5" providerId="ADAL" clId="{380AADBC-C0E3-4213-93A8-FB5179F0C5F5}" dt="2025-02-20T09:41:09.849" v="5825"/>
        <pc:sldMkLst>
          <pc:docMk/>
          <pc:sldMk cId="1461520104" sldId="261"/>
        </pc:sldMkLst>
      </pc:sldChg>
      <pc:sldChg chg="addSp modSp new mod">
        <pc:chgData name="Mario Real Enrique" userId="b171d602-790f-4414-93eb-cdb5bae8d7f5" providerId="ADAL" clId="{380AADBC-C0E3-4213-93A8-FB5179F0C5F5}" dt="2025-02-20T09:37:55.722" v="5684" actId="20577"/>
        <pc:sldMkLst>
          <pc:docMk/>
          <pc:sldMk cId="4284388819" sldId="262"/>
        </pc:sldMkLst>
      </pc:sldChg>
      <pc:sldChg chg="modSp new mod">
        <pc:chgData name="Mario Real Enrique" userId="b171d602-790f-4414-93eb-cdb5bae8d7f5" providerId="ADAL" clId="{380AADBC-C0E3-4213-93A8-FB5179F0C5F5}" dt="2025-02-20T09:25:22.170" v="5385" actId="20577"/>
        <pc:sldMkLst>
          <pc:docMk/>
          <pc:sldMk cId="2025864776" sldId="263"/>
        </pc:sldMkLst>
      </pc:sldChg>
      <pc:sldChg chg="modSp new del mod">
        <pc:chgData name="Mario Real Enrique" userId="b171d602-790f-4414-93eb-cdb5bae8d7f5" providerId="ADAL" clId="{380AADBC-C0E3-4213-93A8-FB5179F0C5F5}" dt="2025-02-19T08:25:36.125" v="3324" actId="47"/>
        <pc:sldMkLst>
          <pc:docMk/>
          <pc:sldMk cId="2995521257" sldId="264"/>
        </pc:sldMkLst>
      </pc:sldChg>
      <pc:sldChg chg="addSp modSp new mod">
        <pc:chgData name="Mario Real Enrique" userId="b171d602-790f-4414-93eb-cdb5bae8d7f5" providerId="ADAL" clId="{380AADBC-C0E3-4213-93A8-FB5179F0C5F5}" dt="2025-02-20T09:22:24.691" v="5296" actId="1076"/>
        <pc:sldMkLst>
          <pc:docMk/>
          <pc:sldMk cId="2447788072" sldId="265"/>
        </pc:sldMkLst>
      </pc:sldChg>
      <pc:sldChg chg="modSp new mod">
        <pc:chgData name="Mario Real Enrique" userId="b171d602-790f-4414-93eb-cdb5bae8d7f5" providerId="ADAL" clId="{380AADBC-C0E3-4213-93A8-FB5179F0C5F5}" dt="2025-02-19T16:43:48.100" v="3867"/>
        <pc:sldMkLst>
          <pc:docMk/>
          <pc:sldMk cId="1753891196" sldId="266"/>
        </pc:sldMkLst>
      </pc:sldChg>
      <pc:sldChg chg="modSp new mod">
        <pc:chgData name="Mario Real Enrique" userId="b171d602-790f-4414-93eb-cdb5bae8d7f5" providerId="ADAL" clId="{380AADBC-C0E3-4213-93A8-FB5179F0C5F5}" dt="2025-02-20T09:23:22.060" v="5305" actId="20577"/>
        <pc:sldMkLst>
          <pc:docMk/>
          <pc:sldMk cId="2025324449" sldId="267"/>
        </pc:sldMkLst>
      </pc:sldChg>
      <pc:sldChg chg="modSp new mod ord">
        <pc:chgData name="Mario Real Enrique" userId="b171d602-790f-4414-93eb-cdb5bae8d7f5" providerId="ADAL" clId="{380AADBC-C0E3-4213-93A8-FB5179F0C5F5}" dt="2025-02-19T17:57:46.772" v="4519"/>
        <pc:sldMkLst>
          <pc:docMk/>
          <pc:sldMk cId="2502642499" sldId="268"/>
        </pc:sldMkLst>
      </pc:sldChg>
      <pc:sldChg chg="modSp new mod ord">
        <pc:chgData name="Mario Real Enrique" userId="b171d602-790f-4414-93eb-cdb5bae8d7f5" providerId="ADAL" clId="{380AADBC-C0E3-4213-93A8-FB5179F0C5F5}" dt="2025-02-20T08:43:23.145" v="5097" actId="20577"/>
        <pc:sldMkLst>
          <pc:docMk/>
          <pc:sldMk cId="1999098355" sldId="269"/>
        </pc:sldMkLst>
      </pc:sldChg>
      <pc:sldChg chg="modSp new mod">
        <pc:chgData name="Mario Real Enrique" userId="b171d602-790f-4414-93eb-cdb5bae8d7f5" providerId="ADAL" clId="{380AADBC-C0E3-4213-93A8-FB5179F0C5F5}" dt="2025-02-19T17:34:40.946" v="4264"/>
        <pc:sldMkLst>
          <pc:docMk/>
          <pc:sldMk cId="4199188298" sldId="270"/>
        </pc:sldMkLst>
      </pc:sldChg>
      <pc:sldChg chg="modSp new mod">
        <pc:chgData name="Mario Real Enrique" userId="b171d602-790f-4414-93eb-cdb5bae8d7f5" providerId="ADAL" clId="{380AADBC-C0E3-4213-93A8-FB5179F0C5F5}" dt="2025-02-20T09:35:08.714" v="5675" actId="20577"/>
        <pc:sldMkLst>
          <pc:docMk/>
          <pc:sldMk cId="2273322407" sldId="271"/>
        </pc:sldMkLst>
      </pc:sldChg>
      <pc:sldChg chg="modSp new del mod">
        <pc:chgData name="Mario Real Enrique" userId="b171d602-790f-4414-93eb-cdb5bae8d7f5" providerId="ADAL" clId="{380AADBC-C0E3-4213-93A8-FB5179F0C5F5}" dt="2025-02-18T18:11:15.296" v="2756" actId="47"/>
        <pc:sldMkLst>
          <pc:docMk/>
          <pc:sldMk cId="3620035472" sldId="271"/>
        </pc:sldMkLst>
      </pc:sldChg>
      <pc:sldChg chg="addSp modSp new mod">
        <pc:chgData name="Mario Real Enrique" userId="b171d602-790f-4414-93eb-cdb5bae8d7f5" providerId="ADAL" clId="{380AADBC-C0E3-4213-93A8-FB5179F0C5F5}" dt="2025-02-19T18:49:07.418" v="4529" actId="1076"/>
        <pc:sldMkLst>
          <pc:docMk/>
          <pc:sldMk cId="1921335333" sldId="272"/>
        </pc:sldMkLst>
      </pc:sldChg>
      <pc:sldChg chg="modSp new mod">
        <pc:chgData name="Mario Real Enrique" userId="b171d602-790f-4414-93eb-cdb5bae8d7f5" providerId="ADAL" clId="{380AADBC-C0E3-4213-93A8-FB5179F0C5F5}" dt="2025-02-20T08:46:57.799" v="5287" actId="20577"/>
        <pc:sldMkLst>
          <pc:docMk/>
          <pc:sldMk cId="3937747420" sldId="273"/>
        </pc:sldMkLst>
      </pc:sldChg>
      <pc:sldChg chg="modSp new mod">
        <pc:chgData name="Mario Real Enrique" userId="b171d602-790f-4414-93eb-cdb5bae8d7f5" providerId="ADAL" clId="{380AADBC-C0E3-4213-93A8-FB5179F0C5F5}" dt="2025-02-20T09:39:23.320" v="5765" actId="20577"/>
        <pc:sldMkLst>
          <pc:docMk/>
          <pc:sldMk cId="883538300" sldId="274"/>
        </pc:sldMkLst>
      </pc:sldChg>
      <pc:sldChg chg="modSp new mod">
        <pc:chgData name="Mario Real Enrique" userId="b171d602-790f-4414-93eb-cdb5bae8d7f5" providerId="ADAL" clId="{380AADBC-C0E3-4213-93A8-FB5179F0C5F5}" dt="2025-02-20T09:55:08.786" v="6038" actId="20577"/>
        <pc:sldMkLst>
          <pc:docMk/>
          <pc:sldMk cId="1526424545" sldId="275"/>
        </pc:sldMkLst>
      </pc:sldChg>
      <pc:sldChg chg="new">
        <pc:chgData name="Mario Real Enrique" userId="b171d602-790f-4414-93eb-cdb5bae8d7f5" providerId="ADAL" clId="{380AADBC-C0E3-4213-93A8-FB5179F0C5F5}" dt="2025-02-20T09:49:38.518" v="5984" actId="680"/>
        <pc:sldMkLst>
          <pc:docMk/>
          <pc:sldMk cId="4093096760" sldId="276"/>
        </pc:sldMkLst>
      </pc:sldChg>
      <pc:sldMasterChg chg="addSldLayout">
        <pc:chgData name="Mario Real Enrique" userId="b171d602-790f-4414-93eb-cdb5bae8d7f5" providerId="ADAL" clId="{380AADBC-C0E3-4213-93A8-FB5179F0C5F5}" dt="2025-02-17T14:41:33.844" v="0" actId="680"/>
        <pc:sldMasterMkLst>
          <pc:docMk/>
          <pc:sldMasterMk cId="3859452484" sldId="2147483648"/>
        </pc:sldMasterMkLst>
        <pc:sldLayoutChg chg="add">
          <pc:chgData name="Mario Real Enrique" userId="b171d602-790f-4414-93eb-cdb5bae8d7f5" providerId="ADAL" clId="{380AADBC-C0E3-4213-93A8-FB5179F0C5F5}" dt="2025-02-17T14:41:33.844" v="0" actId="680"/>
          <pc:sldLayoutMkLst>
            <pc:docMk/>
            <pc:sldMasterMk cId="3859452484" sldId="2147483648"/>
            <pc:sldLayoutMk cId="3759636989" sldId="2147483649"/>
          </pc:sldLayoutMkLst>
        </pc:sldLayoutChg>
      </pc:sldMasterChg>
    </pc:docChg>
  </pc:docChgLst>
  <pc:docChgLst>
    <pc:chgData name="Mario Real Enrique" userId="b171d602-790f-4414-93eb-cdb5bae8d7f5" providerId="ADAL" clId="{C0E7B689-30E5-41E6-AA25-45BD9B19A0A1}"/>
    <pc:docChg chg="modSld">
      <pc:chgData name="Mario Real Enrique" userId="b171d602-790f-4414-93eb-cdb5bae8d7f5" providerId="ADAL" clId="{C0E7B689-30E5-41E6-AA25-45BD9B19A0A1}" dt="2025-07-03T07:38:25.609" v="0" actId="1076"/>
      <pc:docMkLst>
        <pc:docMk/>
      </pc:docMkLst>
      <pc:sldChg chg="modSp mod">
        <pc:chgData name="Mario Real Enrique" userId="b171d602-790f-4414-93eb-cdb5bae8d7f5" providerId="ADAL" clId="{C0E7B689-30E5-41E6-AA25-45BD9B19A0A1}" dt="2025-07-03T07:38:25.609" v="0" actId="1076"/>
        <pc:sldMkLst>
          <pc:docMk/>
          <pc:sldMk cId="4284388819" sldId="262"/>
        </pc:sldMkLst>
        <pc:picChg chg="mod">
          <ac:chgData name="Mario Real Enrique" userId="b171d602-790f-4414-93eb-cdb5bae8d7f5" providerId="ADAL" clId="{C0E7B689-30E5-41E6-AA25-45BD9B19A0A1}" dt="2025-07-03T07:38:25.609" v="0" actId="1076"/>
          <ac:picMkLst>
            <pc:docMk/>
            <pc:sldMk cId="4284388819" sldId="262"/>
            <ac:picMk id="5" creationId="{280DD299-82E3-23FC-ED42-98F5135E53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159A-F12C-4965-BC4E-E13AA1C83E6D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A675-1417-40F5-897B-38218F9F56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82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A675-1417-40F5-897B-38218F9F56D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016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1B12-CC65-79BF-F7E6-998D1F62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C307-7A34-1AB0-DE18-680CD7B48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CB14-6779-79EE-55F5-5DE12614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FBC3-1288-C805-B341-1C6EA8D0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0A7-8960-C100-3405-07484CD4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39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88BD-4F00-9598-2203-72E05F1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2850A-C3CE-43E5-C908-E554259B7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249A-FBAA-81F2-6860-2CDC4FB0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A17D-E7CB-6EE0-1811-DE03AD03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2BAA-0E74-1B14-84E9-865A4227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1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DF5A0-328A-630A-1894-173731842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4C3A8-AA21-1847-56A5-6483E649A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4404-C854-BE39-DB00-E19E47C6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306D-FED1-BD09-0374-223D2E3C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37A3-470B-22E7-982C-ECDAF4FB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91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976A-625F-AAB0-70D9-75C5E4B1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94E0-7CD6-DC69-D922-14922F0D6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814F-A442-8982-5493-00EA4894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2FD6-B369-B9FD-7B33-F582AE3C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5D50-CEE4-379E-DA25-28627E1D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58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614F-A449-08AF-9404-BFCB419D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10CD-4F32-FADB-285A-BA0397D6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3258-9ADF-52E6-2A7A-F27555C5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9BDE-C1B8-5878-3D27-12BAF0B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CD9C-E492-5A74-E642-0C3B867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20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F38F-C58A-C319-118C-B5BA3295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3629-5536-432B-90ED-10731C65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7E28F-0F49-4319-151A-DE9ACEBD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EDC33-BD49-7F1F-36B7-3AF37440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AEB90-2E0A-CF44-EA6E-B1A93DDC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D635-6AFF-CFF7-56CB-188F96C7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3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7858-8097-CDB3-C9D5-4BA3DB31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4024-8A10-87F5-22CA-4A8D6C11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1AE01-7DF9-E2FC-0DEC-2179AAE3F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9FC78-35DB-A98B-2C94-BA64EE7F6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00960-E442-FA24-FA58-87EB25E04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423D0-FE5B-4B10-72FE-4E14A1A8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0835F-FA0C-3595-71AB-DD142A82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37585-D794-1114-F6AD-D8F3B4AB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14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286D-9387-A857-A7FA-9E8124D4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89B22-508B-FD9E-7D83-F9199D6A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EC07D-118A-23B0-2DF8-29519B06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A067F-8B6E-562E-9C2E-7A911794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3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4771F-CAC5-D68D-19AE-4B986E81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2E8C1-AFF7-B225-DB8E-AF76A54F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F068D-237A-0B24-5F28-6EB66DB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51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F69A-ABD1-4663-6C8E-B3D312B6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BE43-44B5-311C-7495-269D4CF3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5C93D-A3B5-83BE-9B06-3A59749A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8DC5-C532-D06D-87A5-D888A755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A34D-82A8-EB56-D01F-73F04470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11D2-AFA1-227C-4CC1-1873205F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5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DBB5-2475-0BDE-1031-6D8CF0A9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93D9A-1E88-04A5-C13D-88CF81F6B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1FB5F-1CAF-7DC8-3B88-3D60D58F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D2B15-179C-AAD4-C539-300E1402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01286-7E6C-F60F-3854-16164B9C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8F7A8-2ED3-4408-AC61-A201E8D8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5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76B48-D214-A21A-1732-19420380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7C12-021E-12D1-70D5-93B8E5D2A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DFFD-E9D3-440B-E646-7F59D9477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7C42F-9AF2-40E0-B97E-6088BEBD0EE1}" type="datetimeFigureOut">
              <a:rPr lang="nl-NL" smtClean="0"/>
              <a:t>3-7-2025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E3B2-843B-3970-187D-11F786BE6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5DD6C-5A1A-EAD3-C8EE-0A10AD775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6916A-8155-40A8-9722-BE243314AD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18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zh-rpg/snn_angular_veloc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58A8-82BB-2B7D-8531-381A10FE9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SNNs for Fast-Moving Object Detection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94CB1-7482-1541-6D92-E29D1789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33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E5F7-0D24-DC0F-3A54-5302D3E1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AFCE-9DD8-DB32-C64E-6E9755B3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TossingBot</a:t>
            </a:r>
            <a:r>
              <a:rPr lang="en-US" dirty="0"/>
              <a:t>: Learning to Throw Arbitrary Objects with Residual Physics</a:t>
            </a:r>
          </a:p>
          <a:p>
            <a:pPr lvl="1"/>
            <a:r>
              <a:rPr lang="en-US" dirty="0"/>
              <a:t>Residual physics: DL to learn a residual on top of the physics result</a:t>
            </a:r>
          </a:p>
          <a:p>
            <a:pPr lvl="1"/>
            <a:r>
              <a:rPr lang="en-US" dirty="0"/>
              <a:t>Apart from that the problem is very different. No object tracking nor trajectory estimation</a:t>
            </a:r>
            <a:r>
              <a:rPr lang="nl-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4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9E85-A5CE-292C-8168-6576502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2173-9A02-99CE-D5E2-C6551FE5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-&gt; Trajectory (regression problem. Complex and slow)</a:t>
            </a:r>
          </a:p>
          <a:p>
            <a:r>
              <a:rPr lang="en-US" dirty="0"/>
              <a:t>Events -&gt; Impact point (assuming no additional movement of the robot)</a:t>
            </a:r>
          </a:p>
          <a:p>
            <a:pPr lvl="1"/>
            <a:r>
              <a:rPr lang="en-US" dirty="0"/>
              <a:t>Classification task</a:t>
            </a:r>
          </a:p>
          <a:p>
            <a:pPr lvl="1"/>
            <a:r>
              <a:rPr lang="en-US" dirty="0"/>
              <a:t>Problems: many trajectories don’t have impact point.</a:t>
            </a:r>
          </a:p>
          <a:p>
            <a:pPr lvl="1"/>
            <a:r>
              <a:rPr lang="en-US" dirty="0"/>
              <a:t>Solutions:</a:t>
            </a:r>
          </a:p>
          <a:p>
            <a:pPr lvl="2"/>
            <a:r>
              <a:rPr lang="en-US" dirty="0"/>
              <a:t>Training two models, one for checking if there is an impact point and one for finding it.</a:t>
            </a:r>
          </a:p>
          <a:p>
            <a:pPr lvl="2"/>
            <a:r>
              <a:rPr lang="en-US" dirty="0"/>
              <a:t>Selecting carefully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02586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81A5-4862-6A29-FFFD-696329D3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A: Classification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8CED-85F0-CCC0-D0F9-67F491B2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ROI / </a:t>
            </a:r>
            <a:r>
              <a:rPr lang="nl-NL" dirty="0" err="1"/>
              <a:t>Spatial</a:t>
            </a:r>
            <a:r>
              <a:rPr lang="nl-NL" dirty="0"/>
              <a:t> filtering?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SCNN w/ </a:t>
            </a:r>
            <a:r>
              <a:rPr lang="nl-NL" dirty="0" err="1"/>
              <a:t>surrogate</a:t>
            </a:r>
            <a:r>
              <a:rPr lang="nl-NL" dirty="0"/>
              <a:t> </a:t>
            </a:r>
            <a:r>
              <a:rPr lang="nl-NL" dirty="0" err="1"/>
              <a:t>gradient</a:t>
            </a:r>
            <a:r>
              <a:rPr lang="nl-NL" dirty="0"/>
              <a:t> (easy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, </a:t>
            </a:r>
            <a:r>
              <a:rPr lang="nl-NL" dirty="0" err="1"/>
              <a:t>supervised</a:t>
            </a:r>
            <a:r>
              <a:rPr lang="nl-N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GASP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Classification</a:t>
            </a:r>
            <a:r>
              <a:rPr lang="nl-NL" dirty="0"/>
              <a:t> on X </a:t>
            </a:r>
            <a:r>
              <a:rPr lang="nl-NL" dirty="0" err="1"/>
              <a:t>and</a:t>
            </a:r>
            <a:r>
              <a:rPr lang="nl-NL" dirty="0"/>
              <a:t> Y in </a:t>
            </a:r>
            <a:r>
              <a:rPr lang="nl-NL" dirty="0" err="1"/>
              <a:t>the</a:t>
            </a:r>
            <a:r>
              <a:rPr lang="nl-NL" dirty="0"/>
              <a:t> goal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332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C492-EC93-F4D0-6D4D-1A5BCBFA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B: Regression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BB95-8B41-FAC2-C102-0F6F9256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ROI / </a:t>
            </a:r>
            <a:r>
              <a:rPr lang="nl-NL" dirty="0" err="1"/>
              <a:t>Spatial</a:t>
            </a:r>
            <a:r>
              <a:rPr lang="nl-NL" dirty="0"/>
              <a:t> filtering?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SCNN w/ </a:t>
            </a:r>
            <a:r>
              <a:rPr lang="nl-NL" dirty="0" err="1"/>
              <a:t>surrogate</a:t>
            </a:r>
            <a:r>
              <a:rPr lang="nl-NL" dirty="0"/>
              <a:t> </a:t>
            </a:r>
            <a:r>
              <a:rPr lang="nl-NL" dirty="0" err="1"/>
              <a:t>gradient</a:t>
            </a:r>
            <a:r>
              <a:rPr lang="nl-NL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GASP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ball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r>
              <a:rPr lang="nl-NL" dirty="0"/>
              <a:t>I </a:t>
            </a:r>
            <a:r>
              <a:rPr lang="nl-NL" dirty="0" err="1"/>
              <a:t>would</a:t>
            </a:r>
            <a:r>
              <a:rPr lang="nl-NL" dirty="0"/>
              <a:t> say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difficult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353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44F1-AFEA-E64D-EAFE-BCC9E0D2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SNN Architecture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9C8C-62FC-5026-7FBE-B5FD7EDF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RSNN</a:t>
            </a:r>
          </a:p>
          <a:p>
            <a:pPr lvl="2"/>
            <a:r>
              <a:rPr lang="en-US" dirty="0"/>
              <a:t>LSM </a:t>
            </a:r>
          </a:p>
          <a:p>
            <a:pPr lvl="3"/>
            <a:r>
              <a:rPr lang="en-US" dirty="0"/>
              <a:t>Few hyperparameters</a:t>
            </a:r>
          </a:p>
          <a:p>
            <a:pPr lvl="3"/>
            <a:r>
              <a:rPr lang="en-US" dirty="0"/>
              <a:t>Fast inference and fast training</a:t>
            </a:r>
          </a:p>
          <a:p>
            <a:pPr lvl="2"/>
            <a:r>
              <a:rPr lang="en-US" dirty="0"/>
              <a:t>SLSTM</a:t>
            </a:r>
          </a:p>
          <a:p>
            <a:pPr lvl="3"/>
            <a:r>
              <a:rPr lang="en-US" dirty="0"/>
              <a:t>More hyperparameters</a:t>
            </a:r>
          </a:p>
          <a:p>
            <a:pPr lvl="3"/>
            <a:r>
              <a:rPr lang="en-US" dirty="0"/>
              <a:t>Best results</a:t>
            </a:r>
          </a:p>
          <a:p>
            <a:pPr lvl="3"/>
            <a:r>
              <a:rPr lang="en-US" dirty="0"/>
              <a:t>Slow training</a:t>
            </a:r>
          </a:p>
          <a:p>
            <a:pPr lvl="2"/>
            <a:r>
              <a:rPr lang="nl-NL" dirty="0"/>
              <a:t>SGRU</a:t>
            </a:r>
          </a:p>
          <a:p>
            <a:pPr lvl="3"/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314634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B15E-0734-B30E-585A-F486CCB4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SNN Architecture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8429-C501-91CF-9DC0-9697301A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recurrent</a:t>
            </a:r>
          </a:p>
          <a:p>
            <a:pPr lvl="1"/>
            <a:r>
              <a:rPr lang="en-US" dirty="0"/>
              <a:t>SCNN + LIF</a:t>
            </a:r>
          </a:p>
          <a:p>
            <a:pPr lvl="1"/>
            <a:r>
              <a:rPr lang="en-US" dirty="0"/>
              <a:t>SCNN + Transformer</a:t>
            </a:r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SCNN + RSNN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0925-B10B-86B9-0093-7F1D991D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E259-8096-3E01-18E9-70C7F544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016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SCNN</a:t>
            </a:r>
            <a:r>
              <a:rPr lang="nl-NL" dirty="0"/>
              <a:t> + LIF (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is </a:t>
            </a:r>
            <a:r>
              <a:rPr lang="nl-NL" dirty="0" err="1"/>
              <a:t>encoded</a:t>
            </a:r>
            <a:r>
              <a:rPr lang="nl-NL" dirty="0"/>
              <a:t> in </a:t>
            </a:r>
            <a:r>
              <a:rPr lang="nl-NL" dirty="0" err="1"/>
              <a:t>each</a:t>
            </a:r>
            <a:r>
              <a:rPr lang="nl-NL" dirty="0"/>
              <a:t> frame)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accurate </a:t>
            </a:r>
            <a:r>
              <a:rPr lang="nl-NL" dirty="0" err="1"/>
              <a:t>enough</a:t>
            </a:r>
            <a:r>
              <a:rPr lang="nl-NL" dirty="0"/>
              <a:t> -&gt; SCNN + SGRU / SCNN + LSM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accurate </a:t>
            </a:r>
            <a:r>
              <a:rPr lang="nl-NL" dirty="0" err="1"/>
              <a:t>enough</a:t>
            </a:r>
            <a:r>
              <a:rPr lang="nl-NL" dirty="0"/>
              <a:t> -&gt; SCNN + SLSTM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43B867-CFC0-B1C9-C0FB-44D5D2B60401}"/>
              </a:ext>
            </a:extLst>
          </p:cNvPr>
          <p:cNvSpPr/>
          <p:nvPr/>
        </p:nvSpPr>
        <p:spPr>
          <a:xfrm rot="5400000">
            <a:off x="9648380" y="2356741"/>
            <a:ext cx="2536063" cy="12039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inference time +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152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8264-7690-6201-2FF2-7072322F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C: RNN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E02-128A-353F-467E-E99B31B94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SCNN + LSM</a:t>
            </a:r>
          </a:p>
          <a:p>
            <a:endParaRPr lang="en-US" dirty="0"/>
          </a:p>
          <a:p>
            <a:r>
              <a:rPr lang="en-US" dirty="0"/>
              <a:t>Is a good way of adding temporal processing (in case the SCNN fails on that)</a:t>
            </a:r>
          </a:p>
          <a:p>
            <a:r>
              <a:rPr lang="en-US" dirty="0"/>
              <a:t>Limited literature on </a:t>
            </a:r>
            <a:r>
              <a:rPr lang="en-US"/>
              <a:t>the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2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2821-217E-E756-9878-C3B8CA5B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6028-9604-F9FE-FE4C-D15C59DF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09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8CE4-D122-5F45-C1DC-48B0E0DB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38CE-723D-BD17-37F4-D65CF7D8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that use SNNs do it in 2d. Maybe add another camera and do it in 2d?</a:t>
            </a:r>
          </a:p>
          <a:p>
            <a:r>
              <a:rPr lang="en-US" dirty="0"/>
              <a:t>Binary classification goal/not goal. Then find the impact point.</a:t>
            </a:r>
          </a:p>
          <a:p>
            <a:r>
              <a:rPr lang="en-US" dirty="0"/>
              <a:t>Take into account robot position.</a:t>
            </a:r>
          </a:p>
          <a:p>
            <a:r>
              <a:rPr lang="en-US" dirty="0"/>
              <a:t>ROI with changing size. This is possible because neurons with no input have no spikes thus no computation is done.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74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446E-3CBF-5F9E-B346-A973C605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 Throws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F37C-8827-620D-2154-12249777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</a:t>
            </a:r>
          </a:p>
          <a:p>
            <a:pPr lvl="1"/>
            <a:r>
              <a:rPr lang="en-US" dirty="0"/>
              <a:t>Plan A: With Isaac Sim (Maybe not worth it)</a:t>
            </a:r>
          </a:p>
          <a:p>
            <a:pPr lvl="1"/>
            <a:r>
              <a:rPr lang="en-US" dirty="0"/>
              <a:t>Plan B: Just with Python</a:t>
            </a:r>
          </a:p>
          <a:p>
            <a:r>
              <a:rPr lang="en-US" dirty="0"/>
              <a:t>Real</a:t>
            </a:r>
          </a:p>
          <a:p>
            <a:pPr lvl="1"/>
            <a:r>
              <a:rPr lang="en-US" dirty="0"/>
              <a:t>To check the output of the event camera</a:t>
            </a:r>
          </a:p>
        </p:txBody>
      </p:sp>
    </p:spTree>
    <p:extLst>
      <p:ext uri="{BB962C8B-B14F-4D97-AF65-F5344CB8AC3E}">
        <p14:creationId xmlns:p14="http://schemas.microsoft.com/office/powerpoint/2010/main" val="2931378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A14-B921-E2A4-EBAA-862E641A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9A17-7B01-4F34-26AB-AF98A372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0E87-E0D8-B85A-B05E-C1C8B5FC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72" y="500681"/>
            <a:ext cx="6525536" cy="2514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2CC03-F2D5-B373-C734-0D691E60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983" y="1042271"/>
            <a:ext cx="6192114" cy="5134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996E6-2BE4-1EE4-BCC9-41CC52638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976" y="3429000"/>
            <a:ext cx="4074020" cy="41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3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60CD-AE9D-6A55-409F-83C661B6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to events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FFC7-9C7B-0B41-E41E-F40B552C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V2E -&gt;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VID2E</a:t>
            </a:r>
          </a:p>
          <a:p>
            <a:r>
              <a:rPr lang="en-US" dirty="0"/>
              <a:t>V2CE</a:t>
            </a:r>
          </a:p>
          <a:p>
            <a:r>
              <a:rPr lang="en-US" dirty="0"/>
              <a:t>ESIM</a:t>
            </a:r>
          </a:p>
          <a:p>
            <a:endParaRPr lang="en-US" dirty="0"/>
          </a:p>
          <a:p>
            <a:r>
              <a:rPr lang="en-US" dirty="0"/>
              <a:t>Plenty of options. Whichever that looks like the real event camera output.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89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5D17-F37A-A13B-1597-F87762F5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585D-D4D3-92BD-A699-A6EB39D7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Event-Based Trajectory Prediction Using SNNs</a:t>
            </a:r>
          </a:p>
          <a:p>
            <a:pPr lvl="1"/>
            <a:r>
              <a:rPr lang="en-US" dirty="0"/>
              <a:t>Event camera with spatial filtering</a:t>
            </a:r>
          </a:p>
          <a:p>
            <a:pPr lvl="1"/>
            <a:r>
              <a:rPr lang="en-US" dirty="0"/>
              <a:t>SCNN with STDP (unsupervised)</a:t>
            </a:r>
          </a:p>
          <a:p>
            <a:pPr lvl="1"/>
            <a:r>
              <a:rPr lang="en-US" dirty="0"/>
              <a:t>They predict the height of the ball and the x for two possible x values (left or right) in a 2d parabola</a:t>
            </a:r>
          </a:p>
          <a:p>
            <a:pPr lvl="1"/>
            <a:r>
              <a:rPr lang="en-US" dirty="0"/>
              <a:t>RMSE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don’t need unsupervised training (as long as the simulator is good enough). Maybe better results.</a:t>
            </a:r>
          </a:p>
          <a:p>
            <a:pPr lvl="1"/>
            <a:r>
              <a:rPr lang="en-US" dirty="0"/>
              <a:t>Preprocessing the data will increase the inference time</a:t>
            </a:r>
          </a:p>
          <a:p>
            <a:pPr lvl="1"/>
            <a:r>
              <a:rPr lang="en-US" dirty="0"/>
              <a:t>We would predict the impact point on a fixed plane.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DD299-82E3-23FC-ED42-98F5135E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865" y="365125"/>
            <a:ext cx="2388508" cy="23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8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CE10-C1DD-7F4D-EFD1-82D7942F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210B-BC11-DBD5-BEE9-CDA12CFB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Fast-Moving Objects with Neuromorphic Hardware</a:t>
            </a:r>
          </a:p>
          <a:p>
            <a:pPr lvl="1"/>
            <a:r>
              <a:rPr lang="nl-NL" dirty="0"/>
              <a:t>SCNN</a:t>
            </a:r>
          </a:p>
          <a:p>
            <a:pPr lvl="1"/>
            <a:r>
              <a:rPr lang="nl-NL" dirty="0" err="1"/>
              <a:t>With</a:t>
            </a:r>
            <a:r>
              <a:rPr lang="nl-NL" dirty="0"/>
              <a:t> ROI </a:t>
            </a:r>
            <a:r>
              <a:rPr lang="nl-NL" dirty="0" err="1"/>
              <a:t>defined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last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ball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Diff</a:t>
            </a:r>
            <a:r>
              <a:rPr lang="nl-NL" dirty="0"/>
              <a:t>. </a:t>
            </a:r>
            <a:r>
              <a:rPr lang="nl-NL" dirty="0" err="1"/>
              <a:t>Architectures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training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depending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spiking</a:t>
            </a:r>
            <a:r>
              <a:rPr lang="nl-NL" dirty="0"/>
              <a:t> chip </a:t>
            </a:r>
            <a:r>
              <a:rPr lang="nl-NL" dirty="0" err="1"/>
              <a:t>used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Classification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pixel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ball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(2d)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3BCB9-8F97-CCD6-F597-3B498C26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611" y="4281486"/>
            <a:ext cx="4406864" cy="24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97A4-B0E1-93CA-842C-1AF8EC69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F1A7-9957-B08B-3B21-F2A3AD5A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MuseoSans"/>
              </a:rPr>
              <a:t>SCTN: Event-based object tracking with energy-efficient deep convolutional spiking neural networks</a:t>
            </a:r>
          </a:p>
          <a:p>
            <a:pPr lvl="1"/>
            <a:r>
              <a:rPr lang="en-US" dirty="0">
                <a:latin typeface="MuseoSans"/>
              </a:rPr>
              <a:t>3 layer SCNN + 3 FCL</a:t>
            </a:r>
          </a:p>
          <a:p>
            <a:pPr lvl="1"/>
            <a:r>
              <a:rPr lang="nl-NL" dirty="0"/>
              <a:t>Learning </a:t>
            </a:r>
            <a:r>
              <a:rPr lang="nl-NL" dirty="0" err="1"/>
              <a:t>algorithm</a:t>
            </a:r>
            <a:r>
              <a:rPr lang="nl-NL" dirty="0"/>
              <a:t> STCA (</a:t>
            </a:r>
            <a:r>
              <a:rPr lang="nl-NL" dirty="0" err="1"/>
              <a:t>supervised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They</a:t>
            </a:r>
            <a:r>
              <a:rPr lang="nl-NL" dirty="0"/>
              <a:t> sample 256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boxes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expected</a:t>
            </a:r>
            <a:r>
              <a:rPr lang="nl-NL" dirty="0"/>
              <a:t> target </a:t>
            </a:r>
            <a:r>
              <a:rPr lang="nl-NL" dirty="0" err="1"/>
              <a:t>positions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check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more spikes. </a:t>
            </a:r>
            <a:r>
              <a:rPr lang="nl-NL" dirty="0" err="1"/>
              <a:t>Seems</a:t>
            </a:r>
            <a:r>
              <a:rPr lang="nl-NL" dirty="0"/>
              <a:t> like a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suboptimal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slow approach.</a:t>
            </a:r>
          </a:p>
        </p:txBody>
      </p:sp>
    </p:spTree>
    <p:extLst>
      <p:ext uri="{BB962C8B-B14F-4D97-AF65-F5344CB8AC3E}">
        <p14:creationId xmlns:p14="http://schemas.microsoft.com/office/powerpoint/2010/main" val="199909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7DBB-077F-972D-F71C-010BCB0D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7209-F310-3B67-3F9E-0695A95D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MuseoSans"/>
              </a:rPr>
              <a:t>Robotic goalie with 3 </a:t>
            </a:r>
            <a:r>
              <a:rPr lang="en-US" b="0" i="0" dirty="0" err="1">
                <a:effectLst/>
                <a:latin typeface="MuseoSans"/>
              </a:rPr>
              <a:t>ms</a:t>
            </a:r>
            <a:r>
              <a:rPr lang="en-US" b="0" i="0" dirty="0">
                <a:effectLst/>
                <a:latin typeface="MuseoSans"/>
              </a:rPr>
              <a:t> reaction time at 4% CPU load using event-based dynamic vision sensor</a:t>
            </a:r>
          </a:p>
          <a:p>
            <a:pPr lvl="1"/>
            <a:r>
              <a:rPr lang="en-US" dirty="0">
                <a:latin typeface="MuseoSans"/>
              </a:rPr>
              <a:t>Cluster tracker algorithm (no SNN)</a:t>
            </a:r>
          </a:p>
          <a:p>
            <a:pPr lvl="1"/>
            <a:r>
              <a:rPr lang="en-US" b="0" i="0" dirty="0">
                <a:effectLst/>
                <a:latin typeface="MuseoSans"/>
              </a:rPr>
              <a:t>Goalie calibration</a:t>
            </a:r>
          </a:p>
          <a:p>
            <a:pPr lvl="1"/>
            <a:r>
              <a:rPr lang="en-US" b="0" i="0" dirty="0">
                <a:effectLst/>
                <a:latin typeface="MuseoSans"/>
              </a:rPr>
              <a:t>Explanation </a:t>
            </a:r>
            <a:r>
              <a:rPr lang="en-US" dirty="0">
                <a:latin typeface="MuseoSans"/>
              </a:rPr>
              <a:t>of USB interfaces for sensors and actuators (maybe relevant in the future)</a:t>
            </a:r>
            <a:endParaRPr lang="en-US" b="0" i="0" dirty="0">
              <a:effectLst/>
              <a:latin typeface="MuseoSans"/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389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693D-96E5-6605-5663-01AEBCC6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7358-0EDE-D7E5-014B-4A0320A8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Event-based Agile Object Catching with a Quadrupedal Robot</a:t>
            </a:r>
          </a:p>
          <a:p>
            <a:pPr lvl="1"/>
            <a:r>
              <a:rPr lang="en-US" dirty="0"/>
              <a:t>Two phases: trajectory estimation + robot actuation</a:t>
            </a:r>
          </a:p>
          <a:p>
            <a:pPr lvl="1"/>
            <a:r>
              <a:rPr lang="en-US" dirty="0"/>
              <a:t>Trajectory estimation</a:t>
            </a:r>
          </a:p>
          <a:p>
            <a:pPr lvl="2"/>
            <a:r>
              <a:rPr lang="en-US" dirty="0"/>
              <a:t>Moving object detection DBSCAN clustering algorithm</a:t>
            </a:r>
          </a:p>
          <a:p>
            <a:pPr lvl="2"/>
            <a:r>
              <a:rPr lang="en-US" dirty="0"/>
              <a:t>Remove outliers with RANSAC then fit to a parabola</a:t>
            </a:r>
          </a:p>
          <a:p>
            <a:pPr lvl="2"/>
            <a:r>
              <a:rPr lang="en-US" dirty="0"/>
              <a:t>Find intersection with the plane</a:t>
            </a:r>
          </a:p>
          <a:p>
            <a:pPr lvl="2"/>
            <a:r>
              <a:rPr lang="en-US" dirty="0"/>
              <a:t>No SNN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32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36EF-B93B-191E-AB79-C7B9271E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0F9D-9B4A-A988-5DF8-B007D5AC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Event-Based Angular Velocity Regression with Spiking Networks</a:t>
            </a:r>
          </a:p>
          <a:p>
            <a:pPr lvl="1"/>
            <a:r>
              <a:rPr lang="en-US" dirty="0"/>
              <a:t>Regression problem (continuous values of angular velocity)</a:t>
            </a:r>
          </a:p>
          <a:p>
            <a:pPr lvl="1"/>
            <a:r>
              <a:rPr lang="en-US" dirty="0"/>
              <a:t>Global Average Spiking Pooling to avoid last FCL</a:t>
            </a:r>
          </a:p>
          <a:p>
            <a:pPr lvl="2"/>
            <a:r>
              <a:rPr lang="en-US" dirty="0"/>
              <a:t>Less parameters</a:t>
            </a:r>
            <a:endParaRPr lang="nl-NL" dirty="0"/>
          </a:p>
          <a:p>
            <a:pPr lvl="2"/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robustness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spatial</a:t>
            </a:r>
            <a:r>
              <a:rPr lang="nl-NL" dirty="0"/>
              <a:t> </a:t>
            </a:r>
            <a:r>
              <a:rPr lang="nl-NL" dirty="0" err="1"/>
              <a:t>translation</a:t>
            </a:r>
            <a:endParaRPr lang="en-US" dirty="0"/>
          </a:p>
          <a:p>
            <a:pPr lvl="1"/>
            <a:r>
              <a:rPr lang="en-US" dirty="0"/>
              <a:t>Results could be better, but they didn’t learn the hyperparameters (potential improvement)</a:t>
            </a:r>
          </a:p>
          <a:p>
            <a:pPr lvl="1"/>
            <a:r>
              <a:rPr lang="nl-NL" dirty="0"/>
              <a:t>Code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en-US" dirty="0" err="1">
                <a:hlinkClick r:id="rId2"/>
              </a:rPr>
              <a:t>uzh-rpg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snn_angular_velocity</a:t>
            </a:r>
            <a:r>
              <a:rPr lang="en-US" dirty="0">
                <a:hlinkClick r:id="rId2"/>
              </a:rPr>
              <a:t>: Event-Based Angular Velocity Regression with Spiking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88298"/>
      </p:ext>
    </p:extLst>
  </p:cSld>
  <p:clrMapOvr>
    <a:masterClrMapping/>
  </p:clrMapOvr>
</p:sld>
</file>

<file path=ppt/theme/theme1.xml><?xml version="1.0" encoding="utf-8"?>
<a:theme xmlns:a="http://schemas.openxmlformats.org/drawingml/2006/main" name="Sioux">
  <a:themeElements>
    <a:clrScheme name="Sioux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63C1"/>
      </a:accent1>
      <a:accent2>
        <a:srgbClr val="E16601"/>
      </a:accent2>
      <a:accent3>
        <a:srgbClr val="BCBCBC"/>
      </a:accent3>
      <a:accent4>
        <a:srgbClr val="FFC000"/>
      </a:accent4>
      <a:accent5>
        <a:srgbClr val="B72638"/>
      </a:accent5>
      <a:accent6>
        <a:srgbClr val="538135"/>
      </a:accent6>
      <a:hlink>
        <a:srgbClr val="E16601"/>
      </a:hlink>
      <a:folHlink>
        <a:srgbClr val="B7263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</Template>
  <TotalTime>0</TotalTime>
  <Words>728</Words>
  <Application>Microsoft Office PowerPoint</Application>
  <PresentationFormat>Widescreen</PresentationFormat>
  <Paragraphs>116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MuseoSans</vt:lpstr>
      <vt:lpstr>Sioux</vt:lpstr>
      <vt:lpstr>SNNs for Fast-Moving Object Detection</vt:lpstr>
      <vt:lpstr>Ball Throws</vt:lpstr>
      <vt:lpstr>Video to events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Approach</vt:lpstr>
      <vt:lpstr>Plan A: Classification</vt:lpstr>
      <vt:lpstr>Plan B: Regression</vt:lpstr>
      <vt:lpstr>SNN Architecture</vt:lpstr>
      <vt:lpstr>SNN Architecture</vt:lpstr>
      <vt:lpstr>Approach</vt:lpstr>
      <vt:lpstr>Plan C: RNN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1</cp:revision>
  <dcterms:created xsi:type="dcterms:W3CDTF">2025-02-17T14:41:30Z</dcterms:created>
  <dcterms:modified xsi:type="dcterms:W3CDTF">2025-07-03T07:38:35Z</dcterms:modified>
</cp:coreProperties>
</file>