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61" r:id="rId6"/>
    <p:sldId id="263" r:id="rId7"/>
    <p:sldId id="258" r:id="rId8"/>
    <p:sldId id="262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BFE0FA-85B4-4C17-BB80-18D6AD97B9C9}" v="4" dt="2025-03-13T09:51:11.4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o Real Enrique" userId="b171d602-790f-4414-93eb-cdb5bae8d7f5" providerId="ADAL" clId="{9DBFE0FA-85B4-4C17-BB80-18D6AD97B9C9}"/>
    <pc:docChg chg="undo custSel addSld delSld modSld sldOrd">
      <pc:chgData name="Mario Real Enrique" userId="b171d602-790f-4414-93eb-cdb5bae8d7f5" providerId="ADAL" clId="{9DBFE0FA-85B4-4C17-BB80-18D6AD97B9C9}" dt="2025-03-13T11:13:06.907" v="1603" actId="20577"/>
      <pc:docMkLst>
        <pc:docMk/>
      </pc:docMkLst>
      <pc:sldChg chg="modSp new mod">
        <pc:chgData name="Mario Real Enrique" userId="b171d602-790f-4414-93eb-cdb5bae8d7f5" providerId="ADAL" clId="{9DBFE0FA-85B4-4C17-BB80-18D6AD97B9C9}" dt="2025-03-13T10:05:13.190" v="1252" actId="20577"/>
        <pc:sldMkLst>
          <pc:docMk/>
          <pc:sldMk cId="1487097359" sldId="256"/>
        </pc:sldMkLst>
        <pc:spChg chg="mod">
          <ac:chgData name="Mario Real Enrique" userId="b171d602-790f-4414-93eb-cdb5bae8d7f5" providerId="ADAL" clId="{9DBFE0FA-85B4-4C17-BB80-18D6AD97B9C9}" dt="2025-03-13T10:05:13.190" v="1252" actId="20577"/>
          <ac:spMkLst>
            <pc:docMk/>
            <pc:sldMk cId="1487097359" sldId="256"/>
            <ac:spMk id="2" creationId="{3567410B-E007-EF3B-68E2-1FC4BBA91B1F}"/>
          </ac:spMkLst>
        </pc:spChg>
        <pc:spChg chg="mod">
          <ac:chgData name="Mario Real Enrique" userId="b171d602-790f-4414-93eb-cdb5bae8d7f5" providerId="ADAL" clId="{9DBFE0FA-85B4-4C17-BB80-18D6AD97B9C9}" dt="2025-03-10T09:51:51.938" v="156" actId="20577"/>
          <ac:spMkLst>
            <pc:docMk/>
            <pc:sldMk cId="1487097359" sldId="256"/>
            <ac:spMk id="3" creationId="{63D8D41A-35CF-CCA3-43F1-8B65A9BA2268}"/>
          </ac:spMkLst>
        </pc:spChg>
      </pc:sldChg>
      <pc:sldChg chg="addSp modSp new mod modAnim">
        <pc:chgData name="Mario Real Enrique" userId="b171d602-790f-4414-93eb-cdb5bae8d7f5" providerId="ADAL" clId="{9DBFE0FA-85B4-4C17-BB80-18D6AD97B9C9}" dt="2025-03-13T08:52:13.555" v="419" actId="1076"/>
        <pc:sldMkLst>
          <pc:docMk/>
          <pc:sldMk cId="770523876" sldId="257"/>
        </pc:sldMkLst>
        <pc:spChg chg="mod">
          <ac:chgData name="Mario Real Enrique" userId="b171d602-790f-4414-93eb-cdb5bae8d7f5" providerId="ADAL" clId="{9DBFE0FA-85B4-4C17-BB80-18D6AD97B9C9}" dt="2025-03-13T08:37:14.443" v="304"/>
          <ac:spMkLst>
            <pc:docMk/>
            <pc:sldMk cId="770523876" sldId="257"/>
            <ac:spMk id="2" creationId="{972ECAEA-E0CF-188D-2545-A34B70637D53}"/>
          </ac:spMkLst>
        </pc:spChg>
        <pc:spChg chg="mod">
          <ac:chgData name="Mario Real Enrique" userId="b171d602-790f-4414-93eb-cdb5bae8d7f5" providerId="ADAL" clId="{9DBFE0FA-85B4-4C17-BB80-18D6AD97B9C9}" dt="2025-03-13T08:40:22.218" v="408" actId="20577"/>
          <ac:spMkLst>
            <pc:docMk/>
            <pc:sldMk cId="770523876" sldId="257"/>
            <ac:spMk id="3" creationId="{53381B1C-17E2-52B8-3E7A-CDCEC8E713AE}"/>
          </ac:spMkLst>
        </pc:spChg>
        <pc:picChg chg="add mod ord">
          <ac:chgData name="Mario Real Enrique" userId="b171d602-790f-4414-93eb-cdb5bae8d7f5" providerId="ADAL" clId="{9DBFE0FA-85B4-4C17-BB80-18D6AD97B9C9}" dt="2025-03-13T08:52:13.555" v="419" actId="1076"/>
          <ac:picMkLst>
            <pc:docMk/>
            <pc:sldMk cId="770523876" sldId="257"/>
            <ac:picMk id="4" creationId="{3B3F97B1-B319-BCEA-7FEC-CF3AA90B72D2}"/>
          </ac:picMkLst>
        </pc:picChg>
        <pc:picChg chg="add mod ord">
          <ac:chgData name="Mario Real Enrique" userId="b171d602-790f-4414-93eb-cdb5bae8d7f5" providerId="ADAL" clId="{9DBFE0FA-85B4-4C17-BB80-18D6AD97B9C9}" dt="2025-03-13T08:52:00.630" v="418" actId="167"/>
          <ac:picMkLst>
            <pc:docMk/>
            <pc:sldMk cId="770523876" sldId="257"/>
            <ac:picMk id="5" creationId="{7076E16A-DC7C-010F-4AA6-9CD90EC9C9FF}"/>
          </ac:picMkLst>
        </pc:picChg>
      </pc:sldChg>
      <pc:sldChg chg="modSp new mod">
        <pc:chgData name="Mario Real Enrique" userId="b171d602-790f-4414-93eb-cdb5bae8d7f5" providerId="ADAL" clId="{9DBFE0FA-85B4-4C17-BB80-18D6AD97B9C9}" dt="2025-03-13T09:47:06.767" v="1212" actId="20577"/>
        <pc:sldMkLst>
          <pc:docMk/>
          <pc:sldMk cId="2339220226" sldId="258"/>
        </pc:sldMkLst>
        <pc:spChg chg="mod">
          <ac:chgData name="Mario Real Enrique" userId="b171d602-790f-4414-93eb-cdb5bae8d7f5" providerId="ADAL" clId="{9DBFE0FA-85B4-4C17-BB80-18D6AD97B9C9}" dt="2025-03-10T09:50:49.124" v="130" actId="20577"/>
          <ac:spMkLst>
            <pc:docMk/>
            <pc:sldMk cId="2339220226" sldId="258"/>
            <ac:spMk id="2" creationId="{A8563FC9-6FB8-1C2B-026D-B3E84F413749}"/>
          </ac:spMkLst>
        </pc:spChg>
        <pc:spChg chg="mod">
          <ac:chgData name="Mario Real Enrique" userId="b171d602-790f-4414-93eb-cdb5bae8d7f5" providerId="ADAL" clId="{9DBFE0FA-85B4-4C17-BB80-18D6AD97B9C9}" dt="2025-03-13T09:47:06.767" v="1212" actId="20577"/>
          <ac:spMkLst>
            <pc:docMk/>
            <pc:sldMk cId="2339220226" sldId="258"/>
            <ac:spMk id="3" creationId="{42F27CEB-07A4-EC30-EC0B-4648300EC93F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08:37:07.688" v="302" actId="20577"/>
        <pc:sldMkLst>
          <pc:docMk/>
          <pc:sldMk cId="2944786113" sldId="259"/>
        </pc:sldMkLst>
        <pc:spChg chg="del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2" creationId="{C7E2FFC7-CF2C-A51C-CEA9-16E0B0C7CDD3}"/>
          </ac:spMkLst>
        </pc:spChg>
        <pc:spChg chg="del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3" creationId="{C84CE762-7933-1516-28BC-BBFE997CA787}"/>
          </ac:spMkLst>
        </pc:spChg>
        <pc:spChg chg="add mod ord">
          <ac:chgData name="Mario Real Enrique" userId="b171d602-790f-4414-93eb-cdb5bae8d7f5" providerId="ADAL" clId="{9DBFE0FA-85B4-4C17-BB80-18D6AD97B9C9}" dt="2025-03-13T08:37:07.688" v="302" actId="20577"/>
          <ac:spMkLst>
            <pc:docMk/>
            <pc:sldMk cId="2944786113" sldId="259"/>
            <ac:spMk id="4" creationId="{CBD690B3-6166-C34F-C69C-9310505581E9}"/>
          </ac:spMkLst>
        </pc:spChg>
        <pc:spChg chg="add mod ord">
          <ac:chgData name="Mario Real Enrique" userId="b171d602-790f-4414-93eb-cdb5bae8d7f5" providerId="ADAL" clId="{9DBFE0FA-85B4-4C17-BB80-18D6AD97B9C9}" dt="2025-03-13T08:37:01.660" v="283" actId="700"/>
          <ac:spMkLst>
            <pc:docMk/>
            <pc:sldMk cId="2944786113" sldId="259"/>
            <ac:spMk id="5" creationId="{8367D6D6-40D4-3908-90C7-CECB53060CD2}"/>
          </ac:spMkLst>
        </pc:spChg>
      </pc:sldChg>
      <pc:sldChg chg="addSp delSp modSp new mod ord">
        <pc:chgData name="Mario Real Enrique" userId="b171d602-790f-4414-93eb-cdb5bae8d7f5" providerId="ADAL" clId="{9DBFE0FA-85B4-4C17-BB80-18D6AD97B9C9}" dt="2025-03-13T10:05:38.972" v="1262" actId="20577"/>
        <pc:sldMkLst>
          <pc:docMk/>
          <pc:sldMk cId="3848210801" sldId="260"/>
        </pc:sldMkLst>
        <pc:spChg chg="mod">
          <ac:chgData name="Mario Real Enrique" userId="b171d602-790f-4414-93eb-cdb5bae8d7f5" providerId="ADAL" clId="{9DBFE0FA-85B4-4C17-BB80-18D6AD97B9C9}" dt="2025-03-13T10:05:38.972" v="1262" actId="20577"/>
          <ac:spMkLst>
            <pc:docMk/>
            <pc:sldMk cId="3848210801" sldId="260"/>
            <ac:spMk id="2" creationId="{2D92A49B-FC6D-415A-4A37-6617A5735EE3}"/>
          </ac:spMkLst>
        </pc:spChg>
        <pc:spChg chg="del">
          <ac:chgData name="Mario Real Enrique" userId="b171d602-790f-4414-93eb-cdb5bae8d7f5" providerId="ADAL" clId="{9DBFE0FA-85B4-4C17-BB80-18D6AD97B9C9}" dt="2025-03-13T09:39:50.206" v="547"/>
          <ac:spMkLst>
            <pc:docMk/>
            <pc:sldMk cId="3848210801" sldId="260"/>
            <ac:spMk id="3" creationId="{AB52BC5C-663D-1580-8A48-72A2A428FAAC}"/>
          </ac:spMkLst>
        </pc:spChg>
        <pc:spChg chg="add del mod">
          <ac:chgData name="Mario Real Enrique" userId="b171d602-790f-4414-93eb-cdb5bae8d7f5" providerId="ADAL" clId="{9DBFE0FA-85B4-4C17-BB80-18D6AD97B9C9}" dt="2025-03-13T09:51:11.443" v="1222"/>
          <ac:spMkLst>
            <pc:docMk/>
            <pc:sldMk cId="3848210801" sldId="260"/>
            <ac:spMk id="7" creationId="{7FFE0279-EB5C-68B3-4E43-E4EBD6841737}"/>
          </ac:spMkLst>
        </pc:spChg>
        <pc:picChg chg="add del mod">
          <ac:chgData name="Mario Real Enrique" userId="b171d602-790f-4414-93eb-cdb5bae8d7f5" providerId="ADAL" clId="{9DBFE0FA-85B4-4C17-BB80-18D6AD97B9C9}" dt="2025-03-13T09:50:50.428" v="1221" actId="478"/>
          <ac:picMkLst>
            <pc:docMk/>
            <pc:sldMk cId="3848210801" sldId="260"/>
            <ac:picMk id="5" creationId="{E07C6424-06CB-19BA-E4F1-04FF924C3039}"/>
          </ac:picMkLst>
        </pc:picChg>
        <pc:picChg chg="add mod">
          <ac:chgData name="Mario Real Enrique" userId="b171d602-790f-4414-93eb-cdb5bae8d7f5" providerId="ADAL" clId="{9DBFE0FA-85B4-4C17-BB80-18D6AD97B9C9}" dt="2025-03-13T09:51:12.233" v="1224" actId="962"/>
          <ac:picMkLst>
            <pc:docMk/>
            <pc:sldMk cId="3848210801" sldId="260"/>
            <ac:picMk id="9" creationId="{0D156F69-31C4-1F82-3026-EEEF3250EEC4}"/>
          </ac:picMkLst>
        </pc:picChg>
      </pc:sldChg>
      <pc:sldChg chg="modSp new mod">
        <pc:chgData name="Mario Real Enrique" userId="b171d602-790f-4414-93eb-cdb5bae8d7f5" providerId="ADAL" clId="{9DBFE0FA-85B4-4C17-BB80-18D6AD97B9C9}" dt="2025-03-13T09:47:28.543" v="1220" actId="20577"/>
        <pc:sldMkLst>
          <pc:docMk/>
          <pc:sldMk cId="458835958" sldId="261"/>
        </pc:sldMkLst>
        <pc:spChg chg="mod">
          <ac:chgData name="Mario Real Enrique" userId="b171d602-790f-4414-93eb-cdb5bae8d7f5" providerId="ADAL" clId="{9DBFE0FA-85B4-4C17-BB80-18D6AD97B9C9}" dt="2025-03-13T09:40:40.937" v="607" actId="20577"/>
          <ac:spMkLst>
            <pc:docMk/>
            <pc:sldMk cId="458835958" sldId="261"/>
            <ac:spMk id="2" creationId="{5DDE59D0-4992-FDA9-E7E2-6EDB7A899225}"/>
          </ac:spMkLst>
        </pc:spChg>
        <pc:spChg chg="mod">
          <ac:chgData name="Mario Real Enrique" userId="b171d602-790f-4414-93eb-cdb5bae8d7f5" providerId="ADAL" clId="{9DBFE0FA-85B4-4C17-BB80-18D6AD97B9C9}" dt="2025-03-13T09:47:28.543" v="1220" actId="20577"/>
          <ac:spMkLst>
            <pc:docMk/>
            <pc:sldMk cId="458835958" sldId="261"/>
            <ac:spMk id="3" creationId="{7A07B99D-89DC-1227-A03F-8489FEF52A69}"/>
          </ac:spMkLst>
        </pc:spChg>
      </pc:sldChg>
      <pc:sldChg chg="modSp new mod">
        <pc:chgData name="Mario Real Enrique" userId="b171d602-790f-4414-93eb-cdb5bae8d7f5" providerId="ADAL" clId="{9DBFE0FA-85B4-4C17-BB80-18D6AD97B9C9}" dt="2025-03-13T10:04:53.059" v="1233" actId="20577"/>
        <pc:sldMkLst>
          <pc:docMk/>
          <pc:sldMk cId="2761975317" sldId="262"/>
        </pc:sldMkLst>
        <pc:spChg chg="mod">
          <ac:chgData name="Mario Real Enrique" userId="b171d602-790f-4414-93eb-cdb5bae8d7f5" providerId="ADAL" clId="{9DBFE0FA-85B4-4C17-BB80-18D6AD97B9C9}" dt="2025-03-13T10:04:53.059" v="1233" actId="20577"/>
          <ac:spMkLst>
            <pc:docMk/>
            <pc:sldMk cId="2761975317" sldId="262"/>
            <ac:spMk id="2" creationId="{6BEBCFD6-76C9-4BC6-F239-C34B667128DC}"/>
          </ac:spMkLst>
        </pc:spChg>
        <pc:spChg chg="mod">
          <ac:chgData name="Mario Real Enrique" userId="b171d602-790f-4414-93eb-cdb5bae8d7f5" providerId="ADAL" clId="{9DBFE0FA-85B4-4C17-BB80-18D6AD97B9C9}" dt="2025-03-13T09:46:48.079" v="1211" actId="20577"/>
          <ac:spMkLst>
            <pc:docMk/>
            <pc:sldMk cId="2761975317" sldId="262"/>
            <ac:spMk id="3" creationId="{A48313B6-4737-7CA5-47B5-08FCFBA45596}"/>
          </ac:spMkLst>
        </pc:spChg>
      </pc:sldChg>
      <pc:sldChg chg="addSp delSp modSp new mod modClrScheme chgLayout">
        <pc:chgData name="Mario Real Enrique" userId="b171d602-790f-4414-93eb-cdb5bae8d7f5" providerId="ADAL" clId="{9DBFE0FA-85B4-4C17-BB80-18D6AD97B9C9}" dt="2025-03-13T10:05:01.601" v="1248" actId="20577"/>
        <pc:sldMkLst>
          <pc:docMk/>
          <pc:sldMk cId="1322447838" sldId="263"/>
        </pc:sldMkLst>
        <pc:spChg chg="del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2" creationId="{13E60614-48ED-F740-E5F9-A9D996177695}"/>
          </ac:spMkLst>
        </pc:spChg>
        <pc:spChg chg="del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3" creationId="{6859AB4B-7DAD-EE9B-6452-2445FA08DF33}"/>
          </ac:spMkLst>
        </pc:spChg>
        <pc:spChg chg="add mod ord">
          <ac:chgData name="Mario Real Enrique" userId="b171d602-790f-4414-93eb-cdb5bae8d7f5" providerId="ADAL" clId="{9DBFE0FA-85B4-4C17-BB80-18D6AD97B9C9}" dt="2025-03-13T10:05:01.601" v="1248" actId="20577"/>
          <ac:spMkLst>
            <pc:docMk/>
            <pc:sldMk cId="1322447838" sldId="263"/>
            <ac:spMk id="4" creationId="{52D1134B-B102-ECD6-D049-6C840D144CA9}"/>
          </ac:spMkLst>
        </pc:spChg>
        <pc:spChg chg="add mod ord">
          <ac:chgData name="Mario Real Enrique" userId="b171d602-790f-4414-93eb-cdb5bae8d7f5" providerId="ADAL" clId="{9DBFE0FA-85B4-4C17-BB80-18D6AD97B9C9}" dt="2025-03-13T09:45:00.336" v="900" actId="700"/>
          <ac:spMkLst>
            <pc:docMk/>
            <pc:sldMk cId="1322447838" sldId="263"/>
            <ac:spMk id="5" creationId="{1C971B62-4EB2-7ABD-F551-F5B6650A46B9}"/>
          </ac:spMkLst>
        </pc:spChg>
      </pc:sldChg>
      <pc:sldChg chg="new del">
        <pc:chgData name="Mario Real Enrique" userId="b171d602-790f-4414-93eb-cdb5bae8d7f5" providerId="ADAL" clId="{9DBFE0FA-85B4-4C17-BB80-18D6AD97B9C9}" dt="2025-03-13T09:44:57.240" v="899" actId="680"/>
        <pc:sldMkLst>
          <pc:docMk/>
          <pc:sldMk cId="2669033184" sldId="264"/>
        </pc:sldMkLst>
      </pc:sldChg>
      <pc:sldChg chg="modSp new mod">
        <pc:chgData name="Mario Real Enrique" userId="b171d602-790f-4414-93eb-cdb5bae8d7f5" providerId="ADAL" clId="{9DBFE0FA-85B4-4C17-BB80-18D6AD97B9C9}" dt="2025-03-13T11:13:06.907" v="1603" actId="20577"/>
        <pc:sldMkLst>
          <pc:docMk/>
          <pc:sldMk cId="3490082063" sldId="264"/>
        </pc:sldMkLst>
        <pc:spChg chg="mod">
          <ac:chgData name="Mario Real Enrique" userId="b171d602-790f-4414-93eb-cdb5bae8d7f5" providerId="ADAL" clId="{9DBFE0FA-85B4-4C17-BB80-18D6AD97B9C9}" dt="2025-03-13T11:06:29.713" v="1275" actId="20577"/>
          <ac:spMkLst>
            <pc:docMk/>
            <pc:sldMk cId="3490082063" sldId="264"/>
            <ac:spMk id="2" creationId="{2E3A5C48-6190-4135-6DCC-6A282FCCF3F2}"/>
          </ac:spMkLst>
        </pc:spChg>
        <pc:spChg chg="mod">
          <ac:chgData name="Mario Real Enrique" userId="b171d602-790f-4414-93eb-cdb5bae8d7f5" providerId="ADAL" clId="{9DBFE0FA-85B4-4C17-BB80-18D6AD97B9C9}" dt="2025-03-13T11:13:06.907" v="1603" actId="20577"/>
          <ac:spMkLst>
            <pc:docMk/>
            <pc:sldMk cId="3490082063" sldId="264"/>
            <ac:spMk id="3" creationId="{669FAC91-200E-4179-1322-5860EAD0FB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0370E-F46D-247F-720E-2F0905684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1B741F-18D9-0EC4-6EB2-7FF094D15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482C96-7956-AE77-0AA8-E3AAABF19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18ADD-E78C-17FE-96DA-2598ADDB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982E5-AA6F-D174-A621-7FE44C1FB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46386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46227-6DE8-A05D-8581-7C1ABD12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B76A1-F316-F060-1D17-76875E4E3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1FECE-FF54-ACE9-AA63-B01FB827C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8DBF2-2BDA-8A1F-E7A6-E6D70A138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564D4-F56A-02C3-DD03-D70C83321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57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282BAE-A04D-FAF6-7115-EB0E405CD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7442E-0DA0-41BE-3236-A24D11CFD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B0D75-9E31-6BC0-E779-F9B10FF61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EB6FE-F59D-43AF-1098-A77298C57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4B219D-454B-AC0A-0747-E9C4496F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1162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8C42-BC9B-D358-A62C-D14BF4E9F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26A2A-8934-74CD-993D-BF04CE764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5C6AB-B804-1C06-2170-1342262F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1A22-338E-E0A2-4274-1AFDE62E3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13E65-8A7F-EC3B-9586-DC5694130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9713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8AC4-983B-ADD8-6C09-F9B3C7B4F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EF846-9DFF-C3C6-DF49-97681B754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383B1-6C52-6161-A9A6-8570E9A2A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F7CA5-AC0B-0234-1F2F-D9CF68ED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AD9E3-1CF9-0E56-D637-95945DC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368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74F1-D65C-873A-6C49-D6971A35F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86619-A4C7-04B7-E745-12B057FBD6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685F6-C916-2E25-1F6A-328BA9180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DCEA08-5767-B26E-4102-C670AC205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363F8B-F35E-9A26-C1A0-A3EF6710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82011-16C2-8415-BCF1-2A8399359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9853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239EC-53ED-41BE-2168-713E0E3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437E1-AC29-58AB-D562-B4FAB9B7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A784-F556-CD1C-97D8-709C79009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C372D2-F80D-374E-1324-96CC222C7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A0FC2-E584-ED27-C1A1-31E744435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8B7BB0-3DA7-0FFD-6E99-AC3948088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D0A7A6-9B1C-44D4-5D92-499CF3C8B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AF28CE-BB79-E56D-E256-FB356F504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212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DBDF8-3133-39CB-576B-44CF973F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2D5E06-1129-3A2B-A8D2-511A4AFB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C26B68-1F11-596E-189F-04713A21A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A0DEC-09FC-AEE4-95A3-998C8A3FF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703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CDEE56-D213-614C-8C2E-0C5D73BB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70CAC-F148-244F-97B1-9A18B6DBF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E65E0-EF9C-088E-38B4-D4B0C044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89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21E3-F356-DA61-83CF-991D507BF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B2C75-3890-E84D-5926-F2FEEB4FC8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E5B65-A0B5-E024-B69D-E7F995C0C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22CA0-C23D-A34B-293C-B1B6B79A3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FD951-1FA9-3FEA-9714-4B24936C8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04012-DE29-B681-B2F9-4F8E6AB2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682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407FF-DE58-6C33-5EB6-D372002E8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2DCCC2-253C-1C40-23B0-31C79E52A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976DE-BED0-06CE-CE94-49C0F8A0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DC2F34-0AC9-232D-F848-027D2DEC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919E1F-677C-0D18-7A6F-A8952260D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3ECDF-740A-EBBB-8B20-569F54F2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75304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1EA22-10C3-8C55-114B-DC18B6DD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57587-0A47-DC02-DA4F-145AF6EA9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BE9F5-2F05-288F-EA9D-A380E5C55A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F41180-3B82-4FFF-8F48-B4437FEF57C4}" type="datetimeFigureOut">
              <a:rPr lang="nl-NL" smtClean="0"/>
              <a:t>13-3-2025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BFC56-06A8-8159-220F-B5D54343AC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F839-9501-0904-4DCC-76857EF5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C372B2-6F5F-4E05-A843-ABD91625494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80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media" Target="../media/media2.mp4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2.mp4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410B-E007-EF3B-68E2-1FC4BBA91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with Oksana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8D41A-35CF-CCA3-43F1-8B65A9BA22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13/03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8709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D690B3-6166-C34F-C69C-931050558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Completed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67D6D6-40D4-3908-90C7-CECB53060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4478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A49B-FC6D-415A-4A37-6617A5735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 Event Video Cropper</a:t>
            </a:r>
            <a:endParaRPr lang="nl-NL" dirty="0"/>
          </a:p>
        </p:txBody>
      </p:sp>
      <p:pic>
        <p:nvPicPr>
          <p:cNvPr id="9" name="Content Placeholder 8" descr="A graph of events&#10;&#10;AI-generated content may be incorrect.">
            <a:extLst>
              <a:ext uri="{FF2B5EF4-FFF2-40B4-BE49-F238E27FC236}">
                <a16:creationId xmlns:a16="http://schemas.microsoft.com/office/drawing/2014/main" id="{0D156F69-31C4-1F82-3026-EEEF3250EE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66" y="1825625"/>
            <a:ext cx="5692667" cy="4351338"/>
          </a:xfrm>
        </p:spPr>
      </p:pic>
    </p:spTree>
    <p:extLst>
      <p:ext uri="{BB962C8B-B14F-4D97-AF65-F5344CB8AC3E}">
        <p14:creationId xmlns:p14="http://schemas.microsoft.com/office/powerpoint/2010/main" val="3848210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v_13-38-07_14">
            <a:hlinkClick r:id="" action="ppaction://media"/>
            <a:extLst>
              <a:ext uri="{FF2B5EF4-FFF2-40B4-BE49-F238E27FC236}">
                <a16:creationId xmlns:a16="http://schemas.microsoft.com/office/drawing/2014/main" id="{7076E16A-DC7C-010F-4AA6-9CD90EC9C9F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8482" y="2407995"/>
            <a:ext cx="5817837" cy="4363378"/>
          </a:xfrm>
          <a:prstGeom prst="rect">
            <a:avLst/>
          </a:prstGeom>
        </p:spPr>
      </p:pic>
      <p:pic>
        <p:nvPicPr>
          <p:cNvPr id="4" name="ev_13-38-07_14_tracked_circle">
            <a:hlinkClick r:id="" action="ppaction://media"/>
            <a:extLst>
              <a:ext uri="{FF2B5EF4-FFF2-40B4-BE49-F238E27FC236}">
                <a16:creationId xmlns:a16="http://schemas.microsoft.com/office/drawing/2014/main" id="{3B3F97B1-B319-BCEA-7FEC-CF3AA90B72D2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215681" y="2407995"/>
            <a:ext cx="5817837" cy="43633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2ECAEA-E0CF-188D-2545-A34B70637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Developed Classical Ball Tracker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81B1C-17E2-52B8-3E7A-CDCEC8E71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OpenCV </a:t>
            </a:r>
            <a:r>
              <a:rPr lang="en-US" dirty="0" err="1"/>
              <a:t>HoughCircles</a:t>
            </a:r>
            <a:endParaRPr lang="en-US" dirty="0"/>
          </a:p>
          <a:p>
            <a:r>
              <a:rPr lang="en-US" dirty="0"/>
              <a:t>Kalman filter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continuity</a:t>
            </a:r>
            <a:r>
              <a:rPr lang="nl-NL" dirty="0"/>
              <a:t> in s, r, </a:t>
            </a:r>
            <a:r>
              <a:rPr lang="nl-NL" dirty="0" err="1"/>
              <a:t>ds</a:t>
            </a:r>
            <a:r>
              <a:rPr lang="nl-NL" dirty="0"/>
              <a:t>, </a:t>
            </a:r>
            <a:r>
              <a:rPr lang="nl-NL" dirty="0" err="1"/>
              <a:t>dr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3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7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8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E59D0-4992-FDA9-E7E2-6EDB7A899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Merged Tracking Results into a Dataset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7B99D-89DC-1227-A03F-8489FEF52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Divided it into “Ball”, “Lemon”, “Background” and “All” versions</a:t>
            </a:r>
          </a:p>
          <a:p>
            <a:r>
              <a:rPr lang="en-US" dirty="0"/>
              <a:t>Still some cropped videos left to track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5883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D1134B-B102-ECD6-D049-6C840D14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and Proposed Future Tasks</a:t>
            </a:r>
            <a:endParaRPr lang="nl-NL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71B62-4EB2-7ABD-F551-F5B6650A4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22447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63FC9-6FB8-1C2B-026D-B3E84F413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Ongoing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7CEB-07A4-EC30-EC0B-4648300EC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SCNN implementation: The code throws no error, but it is very slow</a:t>
            </a:r>
          </a:p>
          <a:p>
            <a:r>
              <a:rPr lang="en-US" dirty="0"/>
              <a:t>Cuda is not working -&gt; version mismatch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9220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CFD6-76C9-4BC6-F239-C34B6671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13B6-4737-7CA5-47B5-08FCFBA45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dataset generation with </a:t>
            </a:r>
            <a:r>
              <a:rPr lang="en-US" dirty="0" err="1"/>
              <a:t>IsaacSim</a:t>
            </a:r>
            <a:endParaRPr lang="en-US" dirty="0"/>
          </a:p>
          <a:p>
            <a:pPr lvl="1"/>
            <a:r>
              <a:rPr lang="nl-NL" dirty="0"/>
              <a:t>Heavy program, </a:t>
            </a:r>
            <a:r>
              <a:rPr lang="nl-NL" dirty="0" err="1"/>
              <a:t>I’ll</a:t>
            </a:r>
            <a:r>
              <a:rPr lang="nl-NL" dirty="0"/>
              <a:t> do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I finish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ongoing</a:t>
            </a:r>
            <a:r>
              <a:rPr lang="nl-NL" dirty="0"/>
              <a:t> </a:t>
            </a:r>
            <a:r>
              <a:rPr lang="nl-NL" dirty="0" err="1"/>
              <a:t>tasks</a:t>
            </a:r>
            <a:r>
              <a:rPr lang="nl-NL" dirty="0"/>
              <a:t>.</a:t>
            </a:r>
          </a:p>
          <a:p>
            <a:pPr lvl="1"/>
            <a:endParaRPr lang="nl-NL" dirty="0"/>
          </a:p>
          <a:p>
            <a:r>
              <a:rPr lang="nl-NL" dirty="0" err="1"/>
              <a:t>Install</a:t>
            </a:r>
            <a:r>
              <a:rPr lang="nl-NL" dirty="0"/>
              <a:t> a video-</a:t>
            </a:r>
            <a:r>
              <a:rPr lang="nl-NL" dirty="0" err="1"/>
              <a:t>to</a:t>
            </a:r>
            <a:r>
              <a:rPr lang="nl-NL" dirty="0"/>
              <a:t>-events simulator </a:t>
            </a:r>
            <a:r>
              <a:rPr lang="nl-NL" dirty="0" err="1"/>
              <a:t>locally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integrate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pipeline</a:t>
            </a:r>
          </a:p>
        </p:txBody>
      </p:sp>
    </p:spTree>
    <p:extLst>
      <p:ext uri="{BB962C8B-B14F-4D97-AF65-F5344CB8AC3E}">
        <p14:creationId xmlns:p14="http://schemas.microsoft.com/office/powerpoint/2010/main" val="276197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5C48-6190-4135-6DCC-6A282FCCF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Tasks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AC91-200E-4179-1322-5860EAD0F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Ball </a:t>
            </a:r>
            <a:r>
              <a:rPr lang="en-US"/>
              <a:t>Tracker Network</a:t>
            </a:r>
            <a:endParaRPr lang="en-US" dirty="0"/>
          </a:p>
          <a:p>
            <a:r>
              <a:rPr lang="en-US" dirty="0"/>
              <a:t>Fix Cuda</a:t>
            </a:r>
          </a:p>
          <a:p>
            <a:r>
              <a:rPr lang="en-US" dirty="0"/>
              <a:t>Look into how the data is fed into the network. See how to implement time</a:t>
            </a:r>
          </a:p>
          <a:p>
            <a:r>
              <a:rPr lang="en-US" dirty="0"/>
              <a:t>Explore </a:t>
            </a:r>
            <a:r>
              <a:rPr lang="en-US" dirty="0" err="1"/>
              <a:t>snn</a:t>
            </a:r>
            <a:r>
              <a:rPr lang="en-US" dirty="0"/>
              <a:t> torch theory</a:t>
            </a:r>
          </a:p>
          <a:p>
            <a:pPr marL="0" indent="0">
              <a:buNone/>
            </a:pPr>
            <a:r>
              <a:rPr lang="en-US" dirty="0"/>
              <a:t>Labelling</a:t>
            </a:r>
          </a:p>
          <a:p>
            <a:r>
              <a:rPr lang="en-US" dirty="0"/>
              <a:t>Check how I am generating the images. Binary result is not ideal for the labelling.</a:t>
            </a:r>
          </a:p>
          <a:p>
            <a:r>
              <a:rPr lang="en-US" dirty="0"/>
              <a:t>Logarithmic transformation to get better size labelling</a:t>
            </a:r>
          </a:p>
        </p:txBody>
      </p:sp>
    </p:spTree>
    <p:extLst>
      <p:ext uri="{BB962C8B-B14F-4D97-AF65-F5344CB8AC3E}">
        <p14:creationId xmlns:p14="http://schemas.microsoft.com/office/powerpoint/2010/main" val="3490082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</Words>
  <Application>Microsoft Office PowerPoint</Application>
  <PresentationFormat>Widescreen</PresentationFormat>
  <Paragraphs>29</Paragraphs>
  <Slides>9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Meeting with Oksana</vt:lpstr>
      <vt:lpstr>Completed Tasks</vt:lpstr>
      <vt:lpstr>Develop Event Video Cropper</vt:lpstr>
      <vt:lpstr>Developed Classical Ball Tracker</vt:lpstr>
      <vt:lpstr>Merged Tracking Results into a Dataset</vt:lpstr>
      <vt:lpstr>Ongoing and Proposed Future Tasks</vt:lpstr>
      <vt:lpstr>Ongoing Tasks</vt:lpstr>
      <vt:lpstr>Proposed Future tasks</vt:lpstr>
      <vt:lpstr>Future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Real Enrique</dc:creator>
  <cp:lastModifiedBy>Mario Real Enrique</cp:lastModifiedBy>
  <cp:revision>1</cp:revision>
  <dcterms:created xsi:type="dcterms:W3CDTF">2025-03-10T09:48:23Z</dcterms:created>
  <dcterms:modified xsi:type="dcterms:W3CDTF">2025-03-13T11:13:07Z</dcterms:modified>
</cp:coreProperties>
</file>