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65" r:id="rId5"/>
    <p:sldId id="266" r:id="rId6"/>
    <p:sldId id="268" r:id="rId7"/>
    <p:sldId id="269" r:id="rId8"/>
    <p:sldId id="270" r:id="rId9"/>
    <p:sldId id="263" r:id="rId10"/>
    <p:sldId id="258" r:id="rId11"/>
    <p:sldId id="262" r:id="rId12"/>
    <p:sldId id="271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D2CC8-AA2A-4281-B61B-2BCC929E2766}" v="3" dt="2025-03-19T17:39:47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9DBFE0FA-85B4-4C17-BB80-18D6AD97B9C9}"/>
    <pc:docChg chg="undo custSel addSld delSld modSld sldOrd">
      <pc:chgData name="Mario Real Enrique" userId="b171d602-790f-4414-93eb-cdb5bae8d7f5" providerId="ADAL" clId="{9DBFE0FA-85B4-4C17-BB80-18D6AD97B9C9}" dt="2025-03-13T11:13:06.907" v="1603" actId="20577"/>
      <pc:docMkLst>
        <pc:docMk/>
      </pc:docMkLst>
      <pc:sldChg chg="modSp new mod">
        <pc:chgData name="Mario Real Enrique" userId="b171d602-790f-4414-93eb-cdb5bae8d7f5" providerId="ADAL" clId="{9DBFE0FA-85B4-4C17-BB80-18D6AD97B9C9}" dt="2025-03-13T10:05:13.190" v="1252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9DBFE0FA-85B4-4C17-BB80-18D6AD97B9C9}" dt="2025-03-13T10:05:13.190" v="1252" actId="20577"/>
          <ac:spMkLst>
            <pc:docMk/>
            <pc:sldMk cId="1487097359" sldId="256"/>
            <ac:spMk id="2" creationId="{3567410B-E007-EF3B-68E2-1FC4BBA91B1F}"/>
          </ac:spMkLst>
        </pc:spChg>
        <pc:spChg chg="mod">
          <ac:chgData name="Mario Real Enrique" userId="b171d602-790f-4414-93eb-cdb5bae8d7f5" providerId="ADAL" clId="{9DBFE0FA-85B4-4C17-BB80-18D6AD97B9C9}" dt="2025-03-10T09:51:51.938" v="156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addSp modSp new mod modAnim">
        <pc:chgData name="Mario Real Enrique" userId="b171d602-790f-4414-93eb-cdb5bae8d7f5" providerId="ADAL" clId="{9DBFE0FA-85B4-4C17-BB80-18D6AD97B9C9}" dt="2025-03-13T08:52:13.555" v="419" actId="1076"/>
        <pc:sldMkLst>
          <pc:docMk/>
          <pc:sldMk cId="770523876" sldId="257"/>
        </pc:sldMkLst>
      </pc:sldChg>
      <pc:sldChg chg="modSp new mod">
        <pc:chgData name="Mario Real Enrique" userId="b171d602-790f-4414-93eb-cdb5bae8d7f5" providerId="ADAL" clId="{9DBFE0FA-85B4-4C17-BB80-18D6AD97B9C9}" dt="2025-03-13T09:47:06.767" v="121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9DBFE0FA-85B4-4C17-BB80-18D6AD97B9C9}" dt="2025-03-10T09:50:49.124" v="130" actId="20577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9DBFE0FA-85B4-4C17-BB80-18D6AD97B9C9}" dt="2025-03-13T09:47:06.767" v="121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addSp delSp modSp new mod modClrScheme chgLayout">
        <pc:chgData name="Mario Real Enrique" userId="b171d602-790f-4414-93eb-cdb5bae8d7f5" providerId="ADAL" clId="{9DBFE0FA-85B4-4C17-BB80-18D6AD97B9C9}" dt="2025-03-13T08:37:07.688" v="302" actId="20577"/>
        <pc:sldMkLst>
          <pc:docMk/>
          <pc:sldMk cId="2944786113" sldId="259"/>
        </pc:sldMkLst>
        <pc:spChg chg="add mod ord">
          <ac:chgData name="Mario Real Enrique" userId="b171d602-790f-4414-93eb-cdb5bae8d7f5" providerId="ADAL" clId="{9DBFE0FA-85B4-4C17-BB80-18D6AD97B9C9}" dt="2025-03-13T08:37:07.688" v="302" actId="20577"/>
          <ac:spMkLst>
            <pc:docMk/>
            <pc:sldMk cId="2944786113" sldId="259"/>
            <ac:spMk id="4" creationId="{CBD690B3-6166-C34F-C69C-9310505581E9}"/>
          </ac:spMkLst>
        </pc:spChg>
        <pc:spChg chg="add mod ord">
          <ac:chgData name="Mario Real Enrique" userId="b171d602-790f-4414-93eb-cdb5bae8d7f5" providerId="ADAL" clId="{9DBFE0FA-85B4-4C17-BB80-18D6AD97B9C9}" dt="2025-03-13T08:37:01.660" v="283" actId="700"/>
          <ac:spMkLst>
            <pc:docMk/>
            <pc:sldMk cId="2944786113" sldId="259"/>
            <ac:spMk id="5" creationId="{8367D6D6-40D4-3908-90C7-CECB53060CD2}"/>
          </ac:spMkLst>
        </pc:spChg>
      </pc:sldChg>
      <pc:sldChg chg="addSp delSp modSp new mod ord">
        <pc:chgData name="Mario Real Enrique" userId="b171d602-790f-4414-93eb-cdb5bae8d7f5" providerId="ADAL" clId="{9DBFE0FA-85B4-4C17-BB80-18D6AD97B9C9}" dt="2025-03-13T10:05:38.972" v="1262" actId="20577"/>
        <pc:sldMkLst>
          <pc:docMk/>
          <pc:sldMk cId="3848210801" sldId="260"/>
        </pc:sldMkLst>
      </pc:sldChg>
      <pc:sldChg chg="modSp new mod">
        <pc:chgData name="Mario Real Enrique" userId="b171d602-790f-4414-93eb-cdb5bae8d7f5" providerId="ADAL" clId="{9DBFE0FA-85B4-4C17-BB80-18D6AD97B9C9}" dt="2025-03-13T09:47:28.543" v="1220" actId="20577"/>
        <pc:sldMkLst>
          <pc:docMk/>
          <pc:sldMk cId="458835958" sldId="261"/>
        </pc:sldMkLst>
      </pc:sldChg>
      <pc:sldChg chg="modSp new mod">
        <pc:chgData name="Mario Real Enrique" userId="b171d602-790f-4414-93eb-cdb5bae8d7f5" providerId="ADAL" clId="{9DBFE0FA-85B4-4C17-BB80-18D6AD97B9C9}" dt="2025-03-13T10:04:53.059" v="1233" actId="20577"/>
        <pc:sldMkLst>
          <pc:docMk/>
          <pc:sldMk cId="2761975317" sldId="262"/>
        </pc:sldMkLst>
        <pc:spChg chg="mod">
          <ac:chgData name="Mario Real Enrique" userId="b171d602-790f-4414-93eb-cdb5bae8d7f5" providerId="ADAL" clId="{9DBFE0FA-85B4-4C17-BB80-18D6AD97B9C9}" dt="2025-03-13T10:04:53.059" v="1233" actId="20577"/>
          <ac:spMkLst>
            <pc:docMk/>
            <pc:sldMk cId="2761975317" sldId="262"/>
            <ac:spMk id="2" creationId="{6BEBCFD6-76C9-4BC6-F239-C34B667128DC}"/>
          </ac:spMkLst>
        </pc:spChg>
        <pc:spChg chg="mod">
          <ac:chgData name="Mario Real Enrique" userId="b171d602-790f-4414-93eb-cdb5bae8d7f5" providerId="ADAL" clId="{9DBFE0FA-85B4-4C17-BB80-18D6AD97B9C9}" dt="2025-03-13T09:46:48.079" v="1211" actId="20577"/>
          <ac:spMkLst>
            <pc:docMk/>
            <pc:sldMk cId="2761975317" sldId="262"/>
            <ac:spMk id="3" creationId="{A48313B6-4737-7CA5-47B5-08FCFBA45596}"/>
          </ac:spMkLst>
        </pc:spChg>
      </pc:sldChg>
      <pc:sldChg chg="addSp delSp modSp new mod modClrScheme chgLayout">
        <pc:chgData name="Mario Real Enrique" userId="b171d602-790f-4414-93eb-cdb5bae8d7f5" providerId="ADAL" clId="{9DBFE0FA-85B4-4C17-BB80-18D6AD97B9C9}" dt="2025-03-13T10:05:01.601" v="1248" actId="20577"/>
        <pc:sldMkLst>
          <pc:docMk/>
          <pc:sldMk cId="1322447838" sldId="263"/>
        </pc:sldMkLst>
        <pc:spChg chg="add mod ord">
          <ac:chgData name="Mario Real Enrique" userId="b171d602-790f-4414-93eb-cdb5bae8d7f5" providerId="ADAL" clId="{9DBFE0FA-85B4-4C17-BB80-18D6AD97B9C9}" dt="2025-03-13T10:05:01.601" v="1248" actId="20577"/>
          <ac:spMkLst>
            <pc:docMk/>
            <pc:sldMk cId="1322447838" sldId="263"/>
            <ac:spMk id="4" creationId="{52D1134B-B102-ECD6-D049-6C840D144CA9}"/>
          </ac:spMkLst>
        </pc:spChg>
        <pc:spChg chg="add mod ord">
          <ac:chgData name="Mario Real Enrique" userId="b171d602-790f-4414-93eb-cdb5bae8d7f5" providerId="ADAL" clId="{9DBFE0FA-85B4-4C17-BB80-18D6AD97B9C9}" dt="2025-03-13T09:45:00.336" v="900" actId="700"/>
          <ac:spMkLst>
            <pc:docMk/>
            <pc:sldMk cId="1322447838" sldId="263"/>
            <ac:spMk id="5" creationId="{1C971B62-4EB2-7ABD-F551-F5B6650A46B9}"/>
          </ac:spMkLst>
        </pc:spChg>
      </pc:sldChg>
      <pc:sldChg chg="new del">
        <pc:chgData name="Mario Real Enrique" userId="b171d602-790f-4414-93eb-cdb5bae8d7f5" providerId="ADAL" clId="{9DBFE0FA-85B4-4C17-BB80-18D6AD97B9C9}" dt="2025-03-13T09:44:57.240" v="899" actId="680"/>
        <pc:sldMkLst>
          <pc:docMk/>
          <pc:sldMk cId="2669033184" sldId="264"/>
        </pc:sldMkLst>
      </pc:sldChg>
      <pc:sldChg chg="modSp new mod">
        <pc:chgData name="Mario Real Enrique" userId="b171d602-790f-4414-93eb-cdb5bae8d7f5" providerId="ADAL" clId="{9DBFE0FA-85B4-4C17-BB80-18D6AD97B9C9}" dt="2025-03-13T11:13:06.907" v="1603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9DBFE0FA-85B4-4C17-BB80-18D6AD97B9C9}" dt="2025-03-13T11:06:29.713" v="1275" actId="20577"/>
          <ac:spMkLst>
            <pc:docMk/>
            <pc:sldMk cId="3490082063" sldId="264"/>
            <ac:spMk id="2" creationId="{2E3A5C48-6190-4135-6DCC-6A282FCCF3F2}"/>
          </ac:spMkLst>
        </pc:spChg>
        <pc:spChg chg="mod">
          <ac:chgData name="Mario Real Enrique" userId="b171d602-790f-4414-93eb-cdb5bae8d7f5" providerId="ADAL" clId="{9DBFE0FA-85B4-4C17-BB80-18D6AD97B9C9}" dt="2025-03-13T11:13:06.907" v="1603" actId="20577"/>
          <ac:spMkLst>
            <pc:docMk/>
            <pc:sldMk cId="3490082063" sldId="264"/>
            <ac:spMk id="3" creationId="{669FAC91-200E-4179-1322-5860EAD0FB32}"/>
          </ac:spMkLst>
        </pc:spChg>
      </pc:sldChg>
    </pc:docChg>
  </pc:docChgLst>
  <pc:docChgLst>
    <pc:chgData name="Mario Real Enrique" userId="b171d602-790f-4414-93eb-cdb5bae8d7f5" providerId="ADAL" clId="{B33D2CC8-AA2A-4281-B61B-2BCC929E2766}"/>
    <pc:docChg chg="undo redo custSel addSld delSld modSld sldOrd">
      <pc:chgData name="Mario Real Enrique" userId="b171d602-790f-4414-93eb-cdb5bae8d7f5" providerId="ADAL" clId="{B33D2CC8-AA2A-4281-B61B-2BCC929E2766}" dt="2025-03-20T11:23:54.302" v="2935" actId="20577"/>
      <pc:docMkLst>
        <pc:docMk/>
      </pc:docMkLst>
      <pc:sldChg chg="modSp mod">
        <pc:chgData name="Mario Real Enrique" userId="b171d602-790f-4414-93eb-cdb5bae8d7f5" providerId="ADAL" clId="{B33D2CC8-AA2A-4281-B61B-2BCC929E2766}" dt="2025-03-17T12:30:27.568" v="5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B33D2CC8-AA2A-4281-B61B-2BCC929E2766}" dt="2025-03-17T12:30:27.568" v="5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770523876" sldId="257"/>
        </pc:sldMkLst>
      </pc:sldChg>
      <pc:sldChg chg="modSp mod">
        <pc:chgData name="Mario Real Enrique" userId="b171d602-790f-4414-93eb-cdb5bae8d7f5" providerId="ADAL" clId="{B33D2CC8-AA2A-4281-B61B-2BCC929E2766}" dt="2025-03-20T10:03:46.873" v="2336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B33D2CC8-AA2A-4281-B61B-2BCC929E2766}" dt="2025-03-20T10:03:46.873" v="2336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3848210801" sldId="260"/>
        </pc:sldMkLst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458835958" sldId="261"/>
        </pc:sldMkLst>
      </pc:sldChg>
      <pc:sldChg chg="modSp mod">
        <pc:chgData name="Mario Real Enrique" userId="b171d602-790f-4414-93eb-cdb5bae8d7f5" providerId="ADAL" clId="{B33D2CC8-AA2A-4281-B61B-2BCC929E2766}" dt="2025-03-20T11:03:03.736" v="2665" actId="20577"/>
        <pc:sldMkLst>
          <pc:docMk/>
          <pc:sldMk cId="2761975317" sldId="262"/>
        </pc:sldMkLst>
        <pc:spChg chg="mod">
          <ac:chgData name="Mario Real Enrique" userId="b171d602-790f-4414-93eb-cdb5bae8d7f5" providerId="ADAL" clId="{B33D2CC8-AA2A-4281-B61B-2BCC929E2766}" dt="2025-03-20T11:03:03.736" v="2665" actId="20577"/>
          <ac:spMkLst>
            <pc:docMk/>
            <pc:sldMk cId="2761975317" sldId="262"/>
            <ac:spMk id="3" creationId="{A48313B6-4737-7CA5-47B5-08FCFBA45596}"/>
          </ac:spMkLst>
        </pc:spChg>
      </pc:sldChg>
      <pc:sldChg chg="modSp mod ord">
        <pc:chgData name="Mario Real Enrique" userId="b171d602-790f-4414-93eb-cdb5bae8d7f5" providerId="ADAL" clId="{B33D2CC8-AA2A-4281-B61B-2BCC929E2766}" dt="2025-03-17T12:30:37.532" v="28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B33D2CC8-AA2A-4281-B61B-2BCC929E2766}" dt="2025-03-17T12:30:37.532" v="28" actId="20577"/>
          <ac:spMkLst>
            <pc:docMk/>
            <pc:sldMk cId="3490082063" sldId="264"/>
            <ac:spMk id="2" creationId="{2E3A5C48-6190-4135-6DCC-6A282FCCF3F2}"/>
          </ac:spMkLst>
        </pc:spChg>
      </pc:sldChg>
      <pc:sldChg chg="addSp delSp modSp new mod modClrScheme chgLayout">
        <pc:chgData name="Mario Real Enrique" userId="b171d602-790f-4414-93eb-cdb5bae8d7f5" providerId="ADAL" clId="{B33D2CC8-AA2A-4281-B61B-2BCC929E2766}" dt="2025-03-17T12:35:08.545" v="315" actId="20577"/>
        <pc:sldMkLst>
          <pc:docMk/>
          <pc:sldMk cId="3361287297" sldId="265"/>
        </pc:sldMkLst>
        <pc:spChg chg="add mod ord">
          <ac:chgData name="Mario Real Enrique" userId="b171d602-790f-4414-93eb-cdb5bae8d7f5" providerId="ADAL" clId="{B33D2CC8-AA2A-4281-B61B-2BCC929E2766}" dt="2025-03-17T12:32:11.423" v="41" actId="20577"/>
          <ac:spMkLst>
            <pc:docMk/>
            <pc:sldMk cId="3361287297" sldId="265"/>
            <ac:spMk id="4" creationId="{0ED6F2D5-2ECC-CF78-804A-434B14AA03AA}"/>
          </ac:spMkLst>
        </pc:spChg>
        <pc:spChg chg="add mod ord">
          <ac:chgData name="Mario Real Enrique" userId="b171d602-790f-4414-93eb-cdb5bae8d7f5" providerId="ADAL" clId="{B33D2CC8-AA2A-4281-B61B-2BCC929E2766}" dt="2025-03-17T12:35:08.545" v="315" actId="20577"/>
          <ac:spMkLst>
            <pc:docMk/>
            <pc:sldMk cId="3361287297" sldId="265"/>
            <ac:spMk id="5" creationId="{921C3EB6-060C-D5FC-D671-47A046D45134}"/>
          </ac:spMkLst>
        </pc:spChg>
      </pc:sldChg>
      <pc:sldChg chg="modSp new mod">
        <pc:chgData name="Mario Real Enrique" userId="b171d602-790f-4414-93eb-cdb5bae8d7f5" providerId="ADAL" clId="{B33D2CC8-AA2A-4281-B61B-2BCC929E2766}" dt="2025-03-19T09:14:06.142" v="994" actId="20577"/>
        <pc:sldMkLst>
          <pc:docMk/>
          <pc:sldMk cId="1555931446" sldId="266"/>
        </pc:sldMkLst>
        <pc:spChg chg="mod">
          <ac:chgData name="Mario Real Enrique" userId="b171d602-790f-4414-93eb-cdb5bae8d7f5" providerId="ADAL" clId="{B33D2CC8-AA2A-4281-B61B-2BCC929E2766}" dt="2025-03-17T14:46:00.523" v="386" actId="20577"/>
          <ac:spMkLst>
            <pc:docMk/>
            <pc:sldMk cId="1555931446" sldId="266"/>
            <ac:spMk id="2" creationId="{D2F224D2-4C4D-67A8-63E5-5FFC79343CB1}"/>
          </ac:spMkLst>
        </pc:spChg>
        <pc:spChg chg="mod">
          <ac:chgData name="Mario Real Enrique" userId="b171d602-790f-4414-93eb-cdb5bae8d7f5" providerId="ADAL" clId="{B33D2CC8-AA2A-4281-B61B-2BCC929E2766}" dt="2025-03-19T09:14:06.142" v="994" actId="20577"/>
          <ac:spMkLst>
            <pc:docMk/>
            <pc:sldMk cId="1555931446" sldId="266"/>
            <ac:spMk id="3" creationId="{6BD20F98-5E75-EEF8-A8BF-B94EF62D5488}"/>
          </ac:spMkLst>
        </pc:spChg>
      </pc:sldChg>
      <pc:sldChg chg="modSp new del mod ord">
        <pc:chgData name="Mario Real Enrique" userId="b171d602-790f-4414-93eb-cdb5bae8d7f5" providerId="ADAL" clId="{B33D2CC8-AA2A-4281-B61B-2BCC929E2766}" dt="2025-03-20T10:03:59.990" v="2337" actId="47"/>
        <pc:sldMkLst>
          <pc:docMk/>
          <pc:sldMk cId="2986211777" sldId="267"/>
        </pc:sldMkLst>
      </pc:sldChg>
      <pc:sldChg chg="modSp new mod">
        <pc:chgData name="Mario Real Enrique" userId="b171d602-790f-4414-93eb-cdb5bae8d7f5" providerId="ADAL" clId="{B33D2CC8-AA2A-4281-B61B-2BCC929E2766}" dt="2025-03-19T10:47:33.664" v="1305" actId="20577"/>
        <pc:sldMkLst>
          <pc:docMk/>
          <pc:sldMk cId="235744808" sldId="268"/>
        </pc:sldMkLst>
        <pc:spChg chg="mod">
          <ac:chgData name="Mario Real Enrique" userId="b171d602-790f-4414-93eb-cdb5bae8d7f5" providerId="ADAL" clId="{B33D2CC8-AA2A-4281-B61B-2BCC929E2766}" dt="2025-03-19T10:45:30.176" v="1038" actId="20577"/>
          <ac:spMkLst>
            <pc:docMk/>
            <pc:sldMk cId="235744808" sldId="268"/>
            <ac:spMk id="2" creationId="{36F69F20-2B41-5A8C-2E75-58701A93A88C}"/>
          </ac:spMkLst>
        </pc:spChg>
        <pc:spChg chg="mod">
          <ac:chgData name="Mario Real Enrique" userId="b171d602-790f-4414-93eb-cdb5bae8d7f5" providerId="ADAL" clId="{B33D2CC8-AA2A-4281-B61B-2BCC929E2766}" dt="2025-03-19T10:47:33.664" v="1305" actId="20577"/>
          <ac:spMkLst>
            <pc:docMk/>
            <pc:sldMk cId="235744808" sldId="268"/>
            <ac:spMk id="3" creationId="{C25F2E05-6A2B-1A76-F015-59E0C9A3BB43}"/>
          </ac:spMkLst>
        </pc:spChg>
      </pc:sldChg>
      <pc:sldChg chg="addSp delSp modSp new mod setBg">
        <pc:chgData name="Mario Real Enrique" userId="b171d602-790f-4414-93eb-cdb5bae8d7f5" providerId="ADAL" clId="{B33D2CC8-AA2A-4281-B61B-2BCC929E2766}" dt="2025-03-20T10:05:43.181" v="2506" actId="20577"/>
        <pc:sldMkLst>
          <pc:docMk/>
          <pc:sldMk cId="3865078294" sldId="269"/>
        </pc:sldMkLst>
        <pc:spChg chg="mod">
          <ac:chgData name="Mario Real Enrique" userId="b171d602-790f-4414-93eb-cdb5bae8d7f5" providerId="ADAL" clId="{B33D2CC8-AA2A-4281-B61B-2BCC929E2766}" dt="2025-03-19T16:54:16.566" v="1491" actId="26606"/>
          <ac:spMkLst>
            <pc:docMk/>
            <pc:sldMk cId="3865078294" sldId="269"/>
            <ac:spMk id="2" creationId="{316ED41B-8358-417A-95DC-0BB8123410DB}"/>
          </ac:spMkLst>
        </pc:spChg>
        <pc:spChg chg="mod">
          <ac:chgData name="Mario Real Enrique" userId="b171d602-790f-4414-93eb-cdb5bae8d7f5" providerId="ADAL" clId="{B33D2CC8-AA2A-4281-B61B-2BCC929E2766}" dt="2025-03-20T10:05:43.181" v="2506" actId="20577"/>
          <ac:spMkLst>
            <pc:docMk/>
            <pc:sldMk cId="3865078294" sldId="269"/>
            <ac:spMk id="3" creationId="{503538CA-D3C4-0E43-3CA8-235F4131AEB0}"/>
          </ac:spMkLst>
        </pc:spChg>
        <pc:spChg chg="add">
          <ac:chgData name="Mario Real Enrique" userId="b171d602-790f-4414-93eb-cdb5bae8d7f5" providerId="ADAL" clId="{B33D2CC8-AA2A-4281-B61B-2BCC929E2766}" dt="2025-03-19T16:54:16.566" v="1491" actId="26606"/>
          <ac:spMkLst>
            <pc:docMk/>
            <pc:sldMk cId="3865078294" sldId="269"/>
            <ac:spMk id="12" creationId="{5EF17487-C386-4F99-B5EB-4FD3DF4236B2}"/>
          </ac:spMkLst>
        </pc:spChg>
        <pc:spChg chg="add">
          <ac:chgData name="Mario Real Enrique" userId="b171d602-790f-4414-93eb-cdb5bae8d7f5" providerId="ADAL" clId="{B33D2CC8-AA2A-4281-B61B-2BCC929E2766}" dt="2025-03-19T16:54:16.566" v="1491" actId="26606"/>
          <ac:spMkLst>
            <pc:docMk/>
            <pc:sldMk cId="3865078294" sldId="269"/>
            <ac:spMk id="14" creationId="{A0DE92DF-4769-4DE9-93FD-EE31271850CA}"/>
          </ac:spMkLst>
        </pc:spChg>
        <pc:picChg chg="add mod ord">
          <ac:chgData name="Mario Real Enrique" userId="b171d602-790f-4414-93eb-cdb5bae8d7f5" providerId="ADAL" clId="{B33D2CC8-AA2A-4281-B61B-2BCC929E2766}" dt="2025-03-20T09:11:28.717" v="2086" actId="1076"/>
          <ac:picMkLst>
            <pc:docMk/>
            <pc:sldMk cId="3865078294" sldId="269"/>
            <ac:picMk id="5" creationId="{24AE5D83-6B9F-32C8-34AA-98E494D6BC37}"/>
          </ac:picMkLst>
        </pc:picChg>
        <pc:picChg chg="add del mod">
          <ac:chgData name="Mario Real Enrique" userId="b171d602-790f-4414-93eb-cdb5bae8d7f5" providerId="ADAL" clId="{B33D2CC8-AA2A-4281-B61B-2BCC929E2766}" dt="2025-03-19T17:39:45.426" v="1551" actId="21"/>
          <ac:picMkLst>
            <pc:docMk/>
            <pc:sldMk cId="3865078294" sldId="269"/>
            <ac:picMk id="7" creationId="{EFB7D77F-1CD2-822B-F17F-0863EB6B450B}"/>
          </ac:picMkLst>
        </pc:picChg>
        <pc:picChg chg="add mod">
          <ac:chgData name="Mario Real Enrique" userId="b171d602-790f-4414-93eb-cdb5bae8d7f5" providerId="ADAL" clId="{B33D2CC8-AA2A-4281-B61B-2BCC929E2766}" dt="2025-03-19T18:20:35.187" v="1722" actId="14100"/>
          <ac:picMkLst>
            <pc:docMk/>
            <pc:sldMk cId="3865078294" sldId="269"/>
            <ac:picMk id="9" creationId="{260D4D02-2F84-8E90-21B5-015B05CF979E}"/>
          </ac:picMkLst>
        </pc:picChg>
        <pc:picChg chg="add mod">
          <ac:chgData name="Mario Real Enrique" userId="b171d602-790f-4414-93eb-cdb5bae8d7f5" providerId="ADAL" clId="{B33D2CC8-AA2A-4281-B61B-2BCC929E2766}" dt="2025-03-20T09:11:26.985" v="2085" actId="1076"/>
          <ac:picMkLst>
            <pc:docMk/>
            <pc:sldMk cId="3865078294" sldId="269"/>
            <ac:picMk id="11" creationId="{82B2D2F1-A276-1A7F-21FC-1E3568EC431C}"/>
          </ac:picMkLst>
        </pc:picChg>
      </pc:sldChg>
      <pc:sldChg chg="addSp modSp new mod">
        <pc:chgData name="Mario Real Enrique" userId="b171d602-790f-4414-93eb-cdb5bae8d7f5" providerId="ADAL" clId="{B33D2CC8-AA2A-4281-B61B-2BCC929E2766}" dt="2025-03-20T10:06:58.951" v="2609" actId="20577"/>
        <pc:sldMkLst>
          <pc:docMk/>
          <pc:sldMk cId="235242445" sldId="270"/>
        </pc:sldMkLst>
        <pc:spChg chg="mod">
          <ac:chgData name="Mario Real Enrique" userId="b171d602-790f-4414-93eb-cdb5bae8d7f5" providerId="ADAL" clId="{B33D2CC8-AA2A-4281-B61B-2BCC929E2766}" dt="2025-03-20T10:06:58.951" v="2609" actId="20577"/>
          <ac:spMkLst>
            <pc:docMk/>
            <pc:sldMk cId="235242445" sldId="270"/>
            <ac:spMk id="3" creationId="{14DF9455-2CA4-0BDF-B92A-885E9AA2DC31}"/>
          </ac:spMkLst>
        </pc:spChg>
        <pc:picChg chg="add mod">
          <ac:chgData name="Mario Real Enrique" userId="b171d602-790f-4414-93eb-cdb5bae8d7f5" providerId="ADAL" clId="{B33D2CC8-AA2A-4281-B61B-2BCC929E2766}" dt="2025-03-19T17:41:13.607" v="1602" actId="1076"/>
          <ac:picMkLst>
            <pc:docMk/>
            <pc:sldMk cId="235242445" sldId="270"/>
            <ac:picMk id="5" creationId="{A42FDEC0-D93B-DE68-6905-D3BA1CF566E6}"/>
          </ac:picMkLst>
        </pc:picChg>
        <pc:picChg chg="add mod">
          <ac:chgData name="Mario Real Enrique" userId="b171d602-790f-4414-93eb-cdb5bae8d7f5" providerId="ADAL" clId="{B33D2CC8-AA2A-4281-B61B-2BCC929E2766}" dt="2025-03-19T17:41:11.582" v="1601" actId="1076"/>
          <ac:picMkLst>
            <pc:docMk/>
            <pc:sldMk cId="235242445" sldId="270"/>
            <ac:picMk id="7" creationId="{EFB7D77F-1CD2-822B-F17F-0863EB6B450B}"/>
          </ac:picMkLst>
        </pc:picChg>
      </pc:sldChg>
      <pc:sldChg chg="modSp new mod">
        <pc:chgData name="Mario Real Enrique" userId="b171d602-790f-4414-93eb-cdb5bae8d7f5" providerId="ADAL" clId="{B33D2CC8-AA2A-4281-B61B-2BCC929E2766}" dt="2025-03-20T11:23:54.302" v="2935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B33D2CC8-AA2A-4281-B61B-2BCC929E2766}" dt="2025-03-20T11:08:45.608" v="2678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B33D2CC8-AA2A-4281-B61B-2BCC929E2766}" dt="2025-03-20T11:23:54.302" v="2935" actId="20577"/>
          <ac:spMkLst>
            <pc:docMk/>
            <pc:sldMk cId="3217988035" sldId="271"/>
            <ac:spMk id="3" creationId="{57633F99-2414-AC10-7866-98621B58C1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70E-F46D-247F-720E-2F090568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741F-18D9-0EC4-6EB2-7FF094D1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2C96-7956-AE77-0AA8-E3AAABF1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8ADD-E78C-17FE-96DA-2598ADD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2E5-AA6F-D174-A621-7FE44C1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227-6DE8-A05D-8581-7C1ABD12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76A1-F316-F060-1D17-76875E4E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FECE-FF54-ACE9-AA63-B01FB827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DBF2-2BDA-8A1F-E7A6-E6D70A1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4D4-F56A-02C3-DD03-D70C8332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7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2BAE-A04D-FAF6-7115-EB0E405C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442E-0DA0-41BE-3236-A24D11CF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0D75-9E31-6BC0-E779-F9B10FF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6FE-F59D-43AF-1098-A77298C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219D-454B-AC0A-0747-E9C4496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C42-BC9B-D358-A62C-D14BF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6A2A-8934-74CD-993D-BF04CE76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C6AB-B804-1C06-2170-1342262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1A22-338E-E0A2-4274-1AFDE62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E65-8A7F-EC3B-9586-DC56941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7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8AC4-983B-ADD8-6C09-F9B3C7B4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F846-9DFF-C3C6-DF49-97681B7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3B1-6C52-6161-A9A6-8570E9A2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7CA5-AC0B-0234-1F2F-D9CF68E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D9E3-1CF9-0E56-D637-95945DC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3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4F1-D65C-873A-6C49-D6971A3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619-A4C7-04B7-E745-12B057FB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85F6-C916-2E25-1F6A-328BA918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EA08-5767-B26E-4102-C670AC20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3F8B-F35E-9A26-C1A0-A3EF671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2011-16C2-8415-BCF1-2A83993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8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9EC-53ED-41BE-2168-713E0E3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37E1-AC29-58AB-D562-B4FAB9B7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A784-F556-CD1C-97D8-709C7900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372D2-F80D-374E-1324-96CC222C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0FC2-E584-ED27-C1A1-31E74443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7BB0-3DA7-0FFD-6E99-AC39480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A7A6-9B1C-44D4-5D92-499CF3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F28CE-BB79-E56D-E256-FB356F5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DF8-3133-39CB-576B-44CF973F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5E06-1129-3A2B-A8D2-511A4AFB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26B68-1F11-596E-189F-04713A2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A0DEC-09FC-AEE4-95A3-998C8A3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DEE56-D213-614C-8C2E-0C5D73B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0CAC-F148-244F-97B1-9A18B6D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65E0-EF9C-088E-38B4-D4B0C04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1E3-F356-DA61-83CF-991D507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C75-3890-E84D-5926-F2FEEB4F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5B65-A0B5-E024-B69D-E7F995C0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2CA0-C23D-A34B-293C-B1B6B7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D951-1FA9-3FEA-9714-4B24936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4012-DE29-B681-B2F9-4F8E6AB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7FF-DE58-6C33-5EB6-D372002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CCC2-253C-1C40-23B0-31C79E52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76DE-BED0-06CE-CE94-49C0F8A0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2F34-0AC9-232D-F848-027D2DE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E1F-677C-0D18-7A6F-A895226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ECDF-740A-EBBB-8B20-569F54F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EA22-10C3-8C55-114B-DC18B6D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7587-0A47-DC02-DA4F-145AF6E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E9F5-2F05-288F-EA9D-A380E5C5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41180-3B82-4FFF-8F48-B4437FEF57C4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FC56-06A8-8159-220F-B5D54343A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F839-9501-0904-4DCC-76857EF5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10B-E007-EF3B-68E2-1FC4BBA9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Oksana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D41A-35CF-CCA3-43F1-8B65A9BA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20/03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09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3FC9-6FB8-1C2B-026D-B3E84F41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CEB-07A4-EC30-EC0B-4648300E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to Polar Coordinates</a:t>
            </a:r>
          </a:p>
          <a:p>
            <a:endParaRPr lang="en-US" dirty="0"/>
          </a:p>
          <a:p>
            <a:pPr lvl="1"/>
            <a:r>
              <a:rPr lang="en-US" dirty="0"/>
              <a:t>I am not sure if it is worth it anymore, results are similar or worse to those of the Hough Circle.</a:t>
            </a:r>
          </a:p>
          <a:p>
            <a:pPr lvl="1"/>
            <a:r>
              <a:rPr lang="en-US" dirty="0"/>
              <a:t>Maybe better results can be obtained.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22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CFD6-76C9-4BC6-F239-C34B6671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13B6-4737-7CA5-47B5-08FCFBA4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on the implementation of a dataset with trajectories instead of images</a:t>
            </a:r>
          </a:p>
          <a:p>
            <a:r>
              <a:rPr lang="en-US" dirty="0"/>
              <a:t>Start generating trajectories with </a:t>
            </a:r>
            <a:r>
              <a:rPr lang="en-US" dirty="0" err="1"/>
              <a:t>IsaacSim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6197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FB-75CE-126C-D527-1E60621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3F99-2414-AC10-7866-98621B5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uncertainty propagation for the final product and define goals</a:t>
            </a:r>
          </a:p>
          <a:p>
            <a:r>
              <a:rPr lang="en-US" dirty="0"/>
              <a:t>Also getting to know the actual state of this uncertainty</a:t>
            </a:r>
          </a:p>
          <a:p>
            <a:r>
              <a:rPr lang="en-US" dirty="0"/>
              <a:t>Try regression to get grasp of the accuracy trade off.</a:t>
            </a:r>
          </a:p>
          <a:p>
            <a:r>
              <a:rPr lang="en-US" dirty="0"/>
              <a:t>Work on the implementation of a dataset with trajectories instead of images</a:t>
            </a:r>
          </a:p>
          <a:p>
            <a:r>
              <a:rPr lang="en-US" dirty="0"/>
              <a:t>Start generating trajectories with </a:t>
            </a:r>
            <a:r>
              <a:rPr lang="en-US" dirty="0" err="1"/>
              <a:t>IsaacSim</a:t>
            </a:r>
            <a:endParaRPr lang="nl-NL" dirty="0"/>
          </a:p>
          <a:p>
            <a:r>
              <a:rPr lang="nl-NL" dirty="0"/>
              <a:t>Simulator </a:t>
            </a:r>
            <a:r>
              <a:rPr lang="nl-NL" dirty="0" err="1"/>
              <a:t>constraint</a:t>
            </a:r>
            <a:r>
              <a:rPr lang="nl-NL" dirty="0"/>
              <a:t> field </a:t>
            </a:r>
            <a:r>
              <a:rPr lang="nl-NL"/>
              <a:t>of view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79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5C48-6190-4135-6DCC-6A282FCC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From Last Meeting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AC91-200E-4179-1322-5860EAD0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Ball Tracker Network</a:t>
            </a:r>
          </a:p>
          <a:p>
            <a:r>
              <a:rPr lang="en-US" dirty="0"/>
              <a:t>Fix Cuda</a:t>
            </a:r>
          </a:p>
          <a:p>
            <a:r>
              <a:rPr lang="en-US" dirty="0"/>
              <a:t>Look into how the data is fed into the network. See how to implement time</a:t>
            </a:r>
          </a:p>
          <a:p>
            <a:r>
              <a:rPr lang="en-US" dirty="0"/>
              <a:t>Explore </a:t>
            </a:r>
            <a:r>
              <a:rPr lang="en-US" dirty="0" err="1"/>
              <a:t>snn</a:t>
            </a:r>
            <a:r>
              <a:rPr lang="en-US" dirty="0"/>
              <a:t> torch theory</a:t>
            </a:r>
          </a:p>
          <a:p>
            <a:pPr marL="0" indent="0">
              <a:buNone/>
            </a:pPr>
            <a:r>
              <a:rPr lang="en-US" dirty="0"/>
              <a:t>Labelling</a:t>
            </a:r>
          </a:p>
          <a:p>
            <a:r>
              <a:rPr lang="en-US" dirty="0"/>
              <a:t>Check how I am generating the images. Binary result is not ideal for the labelling.</a:t>
            </a:r>
          </a:p>
          <a:p>
            <a:r>
              <a:rPr lang="en-US" dirty="0"/>
              <a:t>Logarithmic transformation to get better size labelling</a:t>
            </a:r>
          </a:p>
        </p:txBody>
      </p:sp>
    </p:spTree>
    <p:extLst>
      <p:ext uri="{BB962C8B-B14F-4D97-AF65-F5344CB8AC3E}">
        <p14:creationId xmlns:p14="http://schemas.microsoft.com/office/powerpoint/2010/main" val="349008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690B3-6166-C34F-C69C-9310505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6D6-40D4-3908-90C7-CECB53060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D6F2D5-2ECC-CF78-804A-434B14AA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</a:t>
            </a:r>
            <a:r>
              <a:rPr lang="en-US" dirty="0" err="1"/>
              <a:t>cuda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C3EB6-060C-D5FC-D671-47A046D4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cuda</a:t>
            </a:r>
            <a:r>
              <a:rPr lang="en-US" dirty="0"/>
              <a:t> version in the system is not relevant</a:t>
            </a:r>
          </a:p>
          <a:p>
            <a:r>
              <a:rPr lang="en-US" dirty="0"/>
              <a:t>Only the </a:t>
            </a:r>
            <a:r>
              <a:rPr lang="en-US" dirty="0" err="1"/>
              <a:t>pytorch-cuda</a:t>
            </a:r>
            <a:r>
              <a:rPr lang="en-US" dirty="0"/>
              <a:t> version needs to be compatible with the libraries</a:t>
            </a:r>
          </a:p>
          <a:p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 2.5.1</a:t>
            </a:r>
          </a:p>
          <a:p>
            <a:r>
              <a:rPr lang="en-US" dirty="0" err="1"/>
              <a:t>Pytorch-cuda</a:t>
            </a:r>
            <a:r>
              <a:rPr lang="en-US" dirty="0"/>
              <a:t> 12.4</a:t>
            </a:r>
          </a:p>
          <a:p>
            <a:r>
              <a:rPr lang="en-US" dirty="0" err="1"/>
              <a:t>Torchvision</a:t>
            </a:r>
            <a:r>
              <a:rPr lang="en-US" dirty="0"/>
              <a:t> 0.20.1</a:t>
            </a:r>
          </a:p>
          <a:p>
            <a:r>
              <a:rPr lang="en-US" dirty="0" err="1"/>
              <a:t>Snntorch</a:t>
            </a:r>
            <a:r>
              <a:rPr lang="en-US" dirty="0"/>
              <a:t> 0.9.4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128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24D2-4C4D-67A8-63E5-5FFC7934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Implementation in the SNN Input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20F98-5E75-EEF8-A8BF-B94EF62D5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static images I am using 100 timesteps and then changing the image.</a:t>
            </a:r>
          </a:p>
          <a:p>
            <a:endParaRPr lang="en-US" dirty="0"/>
          </a:p>
          <a:p>
            <a:r>
              <a:rPr lang="en-US" dirty="0"/>
              <a:t>For whole time-series sequences I still have to see what do I do with the missing labels. If I can successfully classify images without time dimension this wouldn’t be worth it I think. It would increase the difficulty of achieving this task that is technically already solved while I could be generating a continuous dataset with </a:t>
            </a:r>
            <a:r>
              <a:rPr lang="en-US" dirty="0" err="1"/>
              <a:t>IsaacSim</a:t>
            </a:r>
            <a:r>
              <a:rPr lang="en-US" dirty="0"/>
              <a:t>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593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9F20-2B41-5A8C-2E75-58701A93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Data is </a:t>
            </a:r>
            <a:r>
              <a:rPr lang="nl-NL" dirty="0" err="1"/>
              <a:t>Fed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2E05-6A2B-1A76-F015-59E0C9A3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implemented</a:t>
            </a:r>
            <a:r>
              <a:rPr lang="nl-NL" dirty="0"/>
              <a:t> downsampling of </a:t>
            </a:r>
            <a:r>
              <a:rPr lang="nl-NL" dirty="0" err="1"/>
              <a:t>the</a:t>
            </a:r>
            <a:r>
              <a:rPr lang="nl-NL" dirty="0"/>
              <a:t> images </a:t>
            </a:r>
            <a:r>
              <a:rPr lang="nl-NL" dirty="0" err="1"/>
              <a:t>and</a:t>
            </a:r>
            <a:r>
              <a:rPr lang="nl-NL" dirty="0"/>
              <a:t> labels </a:t>
            </a:r>
            <a:r>
              <a:rPr lang="nl-NL" dirty="0" err="1"/>
              <a:t>to</a:t>
            </a:r>
            <a:r>
              <a:rPr lang="nl-NL" dirty="0"/>
              <a:t> make training </a:t>
            </a:r>
            <a:r>
              <a:rPr lang="nl-NL" dirty="0" err="1"/>
              <a:t>easier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faster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I </a:t>
            </a:r>
            <a:r>
              <a:rPr lang="nl-NL" dirty="0" err="1"/>
              <a:t>cropped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images. My plan was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of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already</a:t>
            </a:r>
            <a:r>
              <a:rPr lang="nl-NL" dirty="0"/>
              <a:t> </a:t>
            </a:r>
            <a:r>
              <a:rPr lang="nl-NL" dirty="0" err="1"/>
              <a:t>cropped</a:t>
            </a:r>
            <a:r>
              <a:rPr lang="nl-NL" dirty="0"/>
              <a:t>, but </a:t>
            </a:r>
            <a:r>
              <a:rPr lang="nl-NL" dirty="0" err="1"/>
              <a:t>the</a:t>
            </a:r>
            <a:r>
              <a:rPr lang="nl-NL" dirty="0"/>
              <a:t> tracking was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correctly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images.</a:t>
            </a:r>
          </a:p>
        </p:txBody>
      </p:sp>
    </p:spTree>
    <p:extLst>
      <p:ext uri="{BB962C8B-B14F-4D97-AF65-F5344CB8AC3E}">
        <p14:creationId xmlns:p14="http://schemas.microsoft.com/office/powerpoint/2010/main" val="23574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ED41B-8358-417A-95DC-0BB81234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 dirty="0"/>
              <a:t>Finally Trained Some Models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38CA-D3C4-0E43-3CA8-235F4131A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Quantization 8</a:t>
            </a:r>
          </a:p>
          <a:p>
            <a:pPr lvl="1"/>
            <a:r>
              <a:rPr lang="en-US" sz="1600" dirty="0"/>
              <a:t>100 timesteps</a:t>
            </a:r>
          </a:p>
          <a:p>
            <a:pPr lvl="1"/>
            <a:r>
              <a:rPr lang="en-US" sz="1600" dirty="0"/>
              <a:t>50 </a:t>
            </a:r>
            <a:r>
              <a:rPr lang="en-US" sz="1400" dirty="0"/>
              <a:t>epochs</a:t>
            </a:r>
          </a:p>
          <a:p>
            <a:pPr lvl="1"/>
            <a:r>
              <a:rPr lang="en-US" sz="1400" dirty="0"/>
              <a:t>21 minutes</a:t>
            </a:r>
          </a:p>
          <a:p>
            <a:pPr lvl="1"/>
            <a:r>
              <a:rPr lang="en-US" sz="1400" dirty="0"/>
              <a:t>Batch size =  50</a:t>
            </a:r>
          </a:p>
          <a:p>
            <a:pPr lvl="1"/>
            <a:r>
              <a:rPr lang="en-US" sz="1400" dirty="0"/>
              <a:t>Learning rate = 0.001</a:t>
            </a:r>
          </a:p>
          <a:p>
            <a:pPr lvl="1"/>
            <a:r>
              <a:rPr lang="en-US" sz="1400" dirty="0"/>
              <a:t>Latency: 0.2 s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Training for 20 timesteps 100 epochs took 14 minutes with similar results</a:t>
            </a:r>
          </a:p>
          <a:p>
            <a:pPr lvl="1"/>
            <a:endParaRPr lang="en-US" sz="2000" dirty="0"/>
          </a:p>
          <a:p>
            <a:pPr lvl="1"/>
            <a:r>
              <a:rPr lang="en-US" sz="1600" dirty="0"/>
              <a:t>(I made </a:t>
            </a:r>
            <a:r>
              <a:rPr lang="en-US" sz="1600" dirty="0" err="1"/>
              <a:t>cuda</a:t>
            </a:r>
            <a:r>
              <a:rPr lang="en-US" sz="1600" dirty="0"/>
              <a:t> run synchronously at some point so training times may not be accurate)</a:t>
            </a:r>
          </a:p>
          <a:p>
            <a:pPr lvl="1"/>
            <a:endParaRPr lang="nl-NL" sz="2000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24AE5D83-6B9F-32C8-34AA-98E494D6B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60" y="2029647"/>
            <a:ext cx="3233833" cy="2231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D4D02-2F84-8E90-21B5-015B05CF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205" y="1993570"/>
            <a:ext cx="2908616" cy="23035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B2D2F1-A276-1A7F-21FC-1E3568EC4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408" y="4400171"/>
            <a:ext cx="2886464" cy="223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78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1241-90F3-6895-39C4-530D911E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9455-2CA4-0BDF-B92A-885E9AA2D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Quantization 4</a:t>
            </a:r>
          </a:p>
          <a:p>
            <a:pPr lvl="1"/>
            <a:r>
              <a:rPr lang="en-US" sz="1600" dirty="0"/>
              <a:t>100 timesteps</a:t>
            </a:r>
          </a:p>
          <a:p>
            <a:pPr lvl="1"/>
            <a:r>
              <a:rPr lang="en-US" sz="1600" dirty="0"/>
              <a:t>50 epochs</a:t>
            </a:r>
          </a:p>
          <a:p>
            <a:pPr lvl="1"/>
            <a:r>
              <a:rPr lang="en-US" sz="1600" dirty="0"/>
              <a:t>254 minutes</a:t>
            </a:r>
          </a:p>
          <a:p>
            <a:pPr lvl="1"/>
            <a:r>
              <a:rPr lang="en-US" sz="1600" dirty="0"/>
              <a:t>Latency: 0.2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GASP Quantization 8</a:t>
            </a:r>
          </a:p>
          <a:p>
            <a:pPr lvl="1"/>
            <a:r>
              <a:rPr lang="en-US" sz="1600" dirty="0"/>
              <a:t>Local minimum at around 7.5</a:t>
            </a:r>
          </a:p>
          <a:p>
            <a:pPr lvl="1"/>
            <a:r>
              <a:rPr lang="en-US" sz="1600" dirty="0"/>
              <a:t>100 epochs</a:t>
            </a:r>
          </a:p>
          <a:p>
            <a:pPr lvl="1"/>
            <a:r>
              <a:rPr lang="en-US" sz="1600" dirty="0"/>
              <a:t>100 steps</a:t>
            </a:r>
          </a:p>
          <a:p>
            <a:pPr lvl="1"/>
            <a:r>
              <a:rPr lang="en-US" sz="1600" dirty="0"/>
              <a:t>Learning rate = 0.0005</a:t>
            </a:r>
          </a:p>
          <a:p>
            <a:pPr lvl="1"/>
            <a:r>
              <a:rPr lang="en-US" sz="1600" dirty="0"/>
              <a:t>Batch size</a:t>
            </a:r>
          </a:p>
          <a:p>
            <a:endParaRPr lang="nl-NL" dirty="0"/>
          </a:p>
        </p:txBody>
      </p:sp>
      <p:pic>
        <p:nvPicPr>
          <p:cNvPr id="7" name="Picture 6" descr="A graph with blue lines&#10;&#10;AI-generated content may be incorrect.">
            <a:extLst>
              <a:ext uri="{FF2B5EF4-FFF2-40B4-BE49-F238E27FC236}">
                <a16:creationId xmlns:a16="http://schemas.microsoft.com/office/drawing/2014/main" id="{EFB7D77F-1CD2-822B-F17F-0863EB6B4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73" y="1456289"/>
            <a:ext cx="3742654" cy="2545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2FDEC0-D93B-DE68-6905-D3BA1CF5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96" y="1380534"/>
            <a:ext cx="3404870" cy="26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1134B-B102-ECD6-D049-6C840D1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Proposed Future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1B62-4EB2-7ABD-F551-F5B6650A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44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Meeting with Oksana</vt:lpstr>
      <vt:lpstr>Tasks From Last Meeting</vt:lpstr>
      <vt:lpstr>Completed Tasks</vt:lpstr>
      <vt:lpstr>Fix cuda</vt:lpstr>
      <vt:lpstr>Time Implementation in the SNN Input</vt:lpstr>
      <vt:lpstr>How Data is Fed</vt:lpstr>
      <vt:lpstr>Finally Trained Some Models</vt:lpstr>
      <vt:lpstr>PowerPoint Presentation</vt:lpstr>
      <vt:lpstr>Ongoing and Proposed Future Tasks</vt:lpstr>
      <vt:lpstr>Ongoing Tasks</vt:lpstr>
      <vt:lpstr>Proposed Future tasks</vt:lpstr>
      <vt:lpstr>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1</cp:revision>
  <dcterms:created xsi:type="dcterms:W3CDTF">2025-03-10T09:48:23Z</dcterms:created>
  <dcterms:modified xsi:type="dcterms:W3CDTF">2025-03-20T11:23:58Z</dcterms:modified>
</cp:coreProperties>
</file>