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73" r:id="rId5"/>
    <p:sldId id="259" r:id="rId6"/>
    <p:sldId id="276" r:id="rId7"/>
    <p:sldId id="278" r:id="rId8"/>
    <p:sldId id="274" r:id="rId9"/>
    <p:sldId id="277" r:id="rId10"/>
    <p:sldId id="263" r:id="rId11"/>
    <p:sldId id="258" r:id="rId12"/>
    <p:sldId id="27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6B681-E4E8-4F87-8B3B-D14D662ACD5E}" v="5" dt="2025-03-31T07:20:37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FD26B681-E4E8-4F87-8B3B-D14D662ACD5E}"/>
    <pc:docChg chg="undo custSel addSld delSld modSld sldOrd">
      <pc:chgData name="Mario Real Enrique" userId="b171d602-790f-4414-93eb-cdb5bae8d7f5" providerId="ADAL" clId="{FD26B681-E4E8-4F87-8B3B-D14D662ACD5E}" dt="2025-03-31T11:42:31.787" v="932" actId="1076"/>
      <pc:docMkLst>
        <pc:docMk/>
      </pc:docMkLst>
      <pc:sldChg chg="modSp mod">
        <pc:chgData name="Mario Real Enrique" userId="b171d602-790f-4414-93eb-cdb5bae8d7f5" providerId="ADAL" clId="{FD26B681-E4E8-4F87-8B3B-D14D662ACD5E}" dt="2025-03-31T07:45:06.757" v="76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FD26B681-E4E8-4F87-8B3B-D14D662ACD5E}" dt="2025-03-28T12:57:10.006" v="308" actId="1076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FD26B681-E4E8-4F87-8B3B-D14D662ACD5E}" dt="2025-03-31T07:45:06.757" v="76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FD26B681-E4E8-4F87-8B3B-D14D662ACD5E}" dt="2025-03-31T09:53:51.510" v="873" actId="2696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FD26B681-E4E8-4F87-8B3B-D14D662ACD5E}" dt="2025-03-31T09:56:03.173" v="92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FD26B681-E4E8-4F87-8B3B-D14D662ACD5E}" dt="2025-03-31T09:56:03.173" v="92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FD26B681-E4E8-4F87-8B3B-D14D662ACD5E}" dt="2025-03-31T07:42:25.099" v="575" actId="14100"/>
        <pc:sldMkLst>
          <pc:docMk/>
          <pc:sldMk cId="4076650519" sldId="274"/>
        </pc:sldMkLst>
        <pc:spChg chg="del">
          <ac:chgData name="Mario Real Enrique" userId="b171d602-790f-4414-93eb-cdb5bae8d7f5" providerId="ADAL" clId="{FD26B681-E4E8-4F87-8B3B-D14D662ACD5E}" dt="2025-03-28T12:44:01.063" v="1" actId="700"/>
          <ac:spMkLst>
            <pc:docMk/>
            <pc:sldMk cId="4076650519" sldId="274"/>
            <ac:spMk id="2" creationId="{98714962-7BCA-73F7-278E-0DD8D28774BE}"/>
          </ac:spMkLst>
        </pc:spChg>
        <pc:spChg chg="del">
          <ac:chgData name="Mario Real Enrique" userId="b171d602-790f-4414-93eb-cdb5bae8d7f5" providerId="ADAL" clId="{FD26B681-E4E8-4F87-8B3B-D14D662ACD5E}" dt="2025-03-28T12:44:01.063" v="1" actId="700"/>
          <ac:spMkLst>
            <pc:docMk/>
            <pc:sldMk cId="4076650519" sldId="274"/>
            <ac:spMk id="3" creationId="{22630314-17A3-F177-42FD-2A3360C01032}"/>
          </ac:spMkLst>
        </pc:spChg>
        <pc:spChg chg="add del mod ord">
          <ac:chgData name="Mario Real Enrique" userId="b171d602-790f-4414-93eb-cdb5bae8d7f5" providerId="ADAL" clId="{FD26B681-E4E8-4F87-8B3B-D14D662ACD5E}" dt="2025-03-28T12:44:04.584" v="2" actId="700"/>
          <ac:spMkLst>
            <pc:docMk/>
            <pc:sldMk cId="4076650519" sldId="274"/>
            <ac:spMk id="4" creationId="{FBBDA734-6E15-D1F3-37BC-B44911F84E62}"/>
          </ac:spMkLst>
        </pc:spChg>
        <pc:spChg chg="add del mod ord">
          <ac:chgData name="Mario Real Enrique" userId="b171d602-790f-4414-93eb-cdb5bae8d7f5" providerId="ADAL" clId="{FD26B681-E4E8-4F87-8B3B-D14D662ACD5E}" dt="2025-03-28T12:44:04.584" v="2" actId="700"/>
          <ac:spMkLst>
            <pc:docMk/>
            <pc:sldMk cId="4076650519" sldId="274"/>
            <ac:spMk id="5" creationId="{74146587-0C94-D3F5-53F2-EF8C792C6FAC}"/>
          </ac:spMkLst>
        </pc:spChg>
        <pc:spChg chg="add mod ord">
          <ac:chgData name="Mario Real Enrique" userId="b171d602-790f-4414-93eb-cdb5bae8d7f5" providerId="ADAL" clId="{FD26B681-E4E8-4F87-8B3B-D14D662ACD5E}" dt="2025-03-28T12:44:51.798" v="104" actId="20577"/>
          <ac:spMkLst>
            <pc:docMk/>
            <pc:sldMk cId="4076650519" sldId="274"/>
            <ac:spMk id="6" creationId="{6BE427CF-F26F-BBC4-7535-B57E05B8654C}"/>
          </ac:spMkLst>
        </pc:spChg>
        <pc:spChg chg="add mod ord">
          <ac:chgData name="Mario Real Enrique" userId="b171d602-790f-4414-93eb-cdb5bae8d7f5" providerId="ADAL" clId="{FD26B681-E4E8-4F87-8B3B-D14D662ACD5E}" dt="2025-03-31T07:42:16.215" v="572" actId="20577"/>
          <ac:spMkLst>
            <pc:docMk/>
            <pc:sldMk cId="4076650519" sldId="274"/>
            <ac:spMk id="7" creationId="{6C6AAD86-5FB8-3802-BA6C-801520C731CA}"/>
          </ac:spMkLst>
        </pc:spChg>
        <pc:picChg chg="add mod">
          <ac:chgData name="Mario Real Enrique" userId="b171d602-790f-4414-93eb-cdb5bae8d7f5" providerId="ADAL" clId="{FD26B681-E4E8-4F87-8B3B-D14D662ACD5E}" dt="2025-03-31T07:42:18.551" v="573" actId="1076"/>
          <ac:picMkLst>
            <pc:docMk/>
            <pc:sldMk cId="4076650519" sldId="274"/>
            <ac:picMk id="3" creationId="{848335FC-8AD4-E7FB-59CE-C9459753189F}"/>
          </ac:picMkLst>
        </pc:picChg>
        <pc:picChg chg="add mod">
          <ac:chgData name="Mario Real Enrique" userId="b171d602-790f-4414-93eb-cdb5bae8d7f5" providerId="ADAL" clId="{FD26B681-E4E8-4F87-8B3B-D14D662ACD5E}" dt="2025-03-31T07:42:25.099" v="575" actId="14100"/>
          <ac:picMkLst>
            <pc:docMk/>
            <pc:sldMk cId="4076650519" sldId="274"/>
            <ac:picMk id="5" creationId="{15544769-2028-EF31-72A3-B38E421FE083}"/>
          </ac:picMkLst>
        </pc:picChg>
      </pc:sldChg>
      <pc:sldChg chg="new del">
        <pc:chgData name="Mario Real Enrique" userId="b171d602-790f-4414-93eb-cdb5bae8d7f5" providerId="ADAL" clId="{FD26B681-E4E8-4F87-8B3B-D14D662ACD5E}" dt="2025-03-28T12:44:26.901" v="50" actId="47"/>
        <pc:sldMkLst>
          <pc:docMk/>
          <pc:sldMk cId="1088967611" sldId="275"/>
        </pc:sldMkLst>
      </pc:sldChg>
      <pc:sldChg chg="addSp delSp modSp new mod ord">
        <pc:chgData name="Mario Real Enrique" userId="b171d602-790f-4414-93eb-cdb5bae8d7f5" providerId="ADAL" clId="{FD26B681-E4E8-4F87-8B3B-D14D662ACD5E}" dt="2025-03-31T11:42:31.787" v="932" actId="1076"/>
        <pc:sldMkLst>
          <pc:docMk/>
          <pc:sldMk cId="473200029" sldId="276"/>
        </pc:sldMkLst>
        <pc:spChg chg="mod">
          <ac:chgData name="Mario Real Enrique" userId="b171d602-790f-4414-93eb-cdb5bae8d7f5" providerId="ADAL" clId="{FD26B681-E4E8-4F87-8B3B-D14D662ACD5E}" dt="2025-03-28T12:44:39.478" v="100" actId="20577"/>
          <ac:spMkLst>
            <pc:docMk/>
            <pc:sldMk cId="473200029" sldId="276"/>
            <ac:spMk id="2" creationId="{EF8693F3-04EE-7001-CE33-763EF54C0B99}"/>
          </ac:spMkLst>
        </pc:spChg>
        <pc:spChg chg="del">
          <ac:chgData name="Mario Real Enrique" userId="b171d602-790f-4414-93eb-cdb5bae8d7f5" providerId="ADAL" clId="{FD26B681-E4E8-4F87-8B3B-D14D662ACD5E}" dt="2025-03-31T07:19:13.638" v="318"/>
          <ac:spMkLst>
            <pc:docMk/>
            <pc:sldMk cId="473200029" sldId="276"/>
            <ac:spMk id="3" creationId="{25D86BFB-3865-7FB2-9BF6-3AEBF860783E}"/>
          </ac:spMkLst>
        </pc:spChg>
        <pc:picChg chg="add mod">
          <ac:chgData name="Mario Real Enrique" userId="b171d602-790f-4414-93eb-cdb5bae8d7f5" providerId="ADAL" clId="{FD26B681-E4E8-4F87-8B3B-D14D662ACD5E}" dt="2025-03-31T11:42:29.725" v="931" actId="1076"/>
          <ac:picMkLst>
            <pc:docMk/>
            <pc:sldMk cId="473200029" sldId="276"/>
            <ac:picMk id="5" creationId="{3E9F7804-D90E-98AC-14C2-875CE94B00D9}"/>
          </ac:picMkLst>
        </pc:picChg>
        <pc:picChg chg="add mod">
          <ac:chgData name="Mario Real Enrique" userId="b171d602-790f-4414-93eb-cdb5bae8d7f5" providerId="ADAL" clId="{FD26B681-E4E8-4F87-8B3B-D14D662ACD5E}" dt="2025-03-31T11:42:31.787" v="932" actId="1076"/>
          <ac:picMkLst>
            <pc:docMk/>
            <pc:sldMk cId="473200029" sldId="276"/>
            <ac:picMk id="7" creationId="{FE487799-63B3-1DF6-85D7-852B94468F5F}"/>
          </ac:picMkLst>
        </pc:picChg>
        <pc:picChg chg="add del mod">
          <ac:chgData name="Mario Real Enrique" userId="b171d602-790f-4414-93eb-cdb5bae8d7f5" providerId="ADAL" clId="{FD26B681-E4E8-4F87-8B3B-D14D662ACD5E}" dt="2025-03-30T17:45:58.908" v="311" actId="478"/>
          <ac:picMkLst>
            <pc:docMk/>
            <pc:sldMk cId="473200029" sldId="276"/>
            <ac:picMk id="1026" creationId="{1A8A6290-494C-91C1-98F5-B763E8F2C571}"/>
          </ac:picMkLst>
        </pc:picChg>
      </pc:sldChg>
      <pc:sldChg chg="addSp modSp new mod">
        <pc:chgData name="Mario Real Enrique" userId="b171d602-790f-4414-93eb-cdb5bae8d7f5" providerId="ADAL" clId="{FD26B681-E4E8-4F87-8B3B-D14D662ACD5E}" dt="2025-03-31T08:07:21.701" v="872" actId="20577"/>
        <pc:sldMkLst>
          <pc:docMk/>
          <pc:sldMk cId="1627376509" sldId="277"/>
        </pc:sldMkLst>
        <pc:spChg chg="mod">
          <ac:chgData name="Mario Real Enrique" userId="b171d602-790f-4414-93eb-cdb5bae8d7f5" providerId="ADAL" clId="{FD26B681-E4E8-4F87-8B3B-D14D662ACD5E}" dt="2025-03-31T07:42:55.473" v="584" actId="20577"/>
          <ac:spMkLst>
            <pc:docMk/>
            <pc:sldMk cId="1627376509" sldId="277"/>
            <ac:spMk id="2" creationId="{CA31C188-5DF2-3ADC-C9BC-ACEA52104907}"/>
          </ac:spMkLst>
        </pc:spChg>
        <pc:spChg chg="mod">
          <ac:chgData name="Mario Real Enrique" userId="b171d602-790f-4414-93eb-cdb5bae8d7f5" providerId="ADAL" clId="{FD26B681-E4E8-4F87-8B3B-D14D662ACD5E}" dt="2025-03-31T08:07:21.701" v="872" actId="20577"/>
          <ac:spMkLst>
            <pc:docMk/>
            <pc:sldMk cId="1627376509" sldId="277"/>
            <ac:spMk id="3" creationId="{29C2B3C3-B22A-5BF9-04B0-B5CB1AE764D5}"/>
          </ac:spMkLst>
        </pc:spChg>
        <pc:picChg chg="add mod">
          <ac:chgData name="Mario Real Enrique" userId="b171d602-790f-4414-93eb-cdb5bae8d7f5" providerId="ADAL" clId="{FD26B681-E4E8-4F87-8B3B-D14D662ACD5E}" dt="2025-03-31T07:44:22.786" v="709" actId="1076"/>
          <ac:picMkLst>
            <pc:docMk/>
            <pc:sldMk cId="1627376509" sldId="277"/>
            <ac:picMk id="5" creationId="{F592F1CB-E8FB-6903-4682-BEC355A3793A}"/>
          </ac:picMkLst>
        </pc:picChg>
        <pc:picChg chg="add mod">
          <ac:chgData name="Mario Real Enrique" userId="b171d602-790f-4414-93eb-cdb5bae8d7f5" providerId="ADAL" clId="{FD26B681-E4E8-4F87-8B3B-D14D662ACD5E}" dt="2025-03-31T08:06:55.387" v="794" actId="1076"/>
          <ac:picMkLst>
            <pc:docMk/>
            <pc:sldMk cId="1627376509" sldId="277"/>
            <ac:picMk id="7" creationId="{4DD1098D-3B2B-F00C-4DF0-E9EBFF7CEE2F}"/>
          </ac:picMkLst>
        </pc:picChg>
      </pc:sldChg>
      <pc:sldChg chg="addSp delSp modSp add mod setBg">
        <pc:chgData name="Mario Real Enrique" userId="b171d602-790f-4414-93eb-cdb5bae8d7f5" providerId="ADAL" clId="{FD26B681-E4E8-4F87-8B3B-D14D662ACD5E}" dt="2025-03-31T08:05:44.689" v="792" actId="20577"/>
        <pc:sldMkLst>
          <pc:docMk/>
          <pc:sldMk cId="1847781737" sldId="278"/>
        </pc:sldMkLst>
        <pc:spChg chg="mod">
          <ac:chgData name="Mario Real Enrique" userId="b171d602-790f-4414-93eb-cdb5bae8d7f5" providerId="ADAL" clId="{FD26B681-E4E8-4F87-8B3B-D14D662ACD5E}" dt="2025-03-31T07:24:47.246" v="367" actId="26606"/>
          <ac:spMkLst>
            <pc:docMk/>
            <pc:sldMk cId="1847781737" sldId="278"/>
            <ac:spMk id="2" creationId="{EF8693F3-04EE-7001-CE33-763EF54C0B99}"/>
          </ac:spMkLst>
        </pc:spChg>
        <pc:spChg chg="add mod">
          <ac:chgData name="Mario Real Enrique" userId="b171d602-790f-4414-93eb-cdb5bae8d7f5" providerId="ADAL" clId="{FD26B681-E4E8-4F87-8B3B-D14D662ACD5E}" dt="2025-03-31T08:05:44.689" v="792" actId="20577"/>
          <ac:spMkLst>
            <pc:docMk/>
            <pc:sldMk cId="1847781737" sldId="278"/>
            <ac:spMk id="4" creationId="{724E6AC3-63C5-9B16-2B14-5DA6BEDE8485}"/>
          </ac:spMkLst>
        </pc:spChg>
        <pc:spChg chg="add del">
          <ac:chgData name="Mario Real Enrique" userId="b171d602-790f-4414-93eb-cdb5bae8d7f5" providerId="ADAL" clId="{FD26B681-E4E8-4F87-8B3B-D14D662ACD5E}" dt="2025-03-31T07:24:47.246" v="367" actId="26606"/>
          <ac:spMkLst>
            <pc:docMk/>
            <pc:sldMk cId="1847781737" sldId="278"/>
            <ac:spMk id="13" creationId="{B95B9BA8-1D69-4796-85F5-B6D0BD52354B}"/>
          </ac:spMkLst>
        </pc:spChg>
        <pc:grpChg chg="add del">
          <ac:chgData name="Mario Real Enrique" userId="b171d602-790f-4414-93eb-cdb5bae8d7f5" providerId="ADAL" clId="{FD26B681-E4E8-4F87-8B3B-D14D662ACD5E}" dt="2025-03-31T07:24:47.246" v="367" actId="26606"/>
          <ac:grpSpMkLst>
            <pc:docMk/>
            <pc:sldMk cId="1847781737" sldId="278"/>
            <ac:grpSpMk id="15" creationId="{D44E3F87-3D58-4B03-86B2-15A5C5B9C964}"/>
          </ac:grpSpMkLst>
        </pc:grpChg>
        <pc:picChg chg="del">
          <ac:chgData name="Mario Real Enrique" userId="b171d602-790f-4414-93eb-cdb5bae8d7f5" providerId="ADAL" clId="{FD26B681-E4E8-4F87-8B3B-D14D662ACD5E}" dt="2025-03-31T07:20:39.432" v="332" actId="478"/>
          <ac:picMkLst>
            <pc:docMk/>
            <pc:sldMk cId="1847781737" sldId="278"/>
            <ac:picMk id="5" creationId="{3E9F7804-D90E-98AC-14C2-875CE94B00D9}"/>
          </ac:picMkLst>
        </pc:picChg>
        <pc:picChg chg="del mod">
          <ac:chgData name="Mario Real Enrique" userId="b171d602-790f-4414-93eb-cdb5bae8d7f5" providerId="ADAL" clId="{FD26B681-E4E8-4F87-8B3B-D14D662ACD5E}" dt="2025-03-31T07:20:39.781" v="334" actId="478"/>
          <ac:picMkLst>
            <pc:docMk/>
            <pc:sldMk cId="1847781737" sldId="278"/>
            <ac:picMk id="7" creationId="{FE487799-63B3-1DF6-85D7-852B94468F5F}"/>
          </ac:picMkLst>
        </pc:picChg>
        <pc:picChg chg="add mod">
          <ac:chgData name="Mario Real Enrique" userId="b171d602-790f-4414-93eb-cdb5bae8d7f5" providerId="ADAL" clId="{FD26B681-E4E8-4F87-8B3B-D14D662ACD5E}" dt="2025-03-31T08:05:10.061" v="767" actId="1076"/>
          <ac:picMkLst>
            <pc:docMk/>
            <pc:sldMk cId="1847781737" sldId="278"/>
            <ac:picMk id="8" creationId="{1A3A2066-5BDC-608B-2921-DA928221CB06}"/>
          </ac:picMkLst>
        </pc:picChg>
        <pc:picChg chg="add mod">
          <ac:chgData name="Mario Real Enrique" userId="b171d602-790f-4414-93eb-cdb5bae8d7f5" providerId="ADAL" clId="{FD26B681-E4E8-4F87-8B3B-D14D662ACD5E}" dt="2025-03-31T08:05:11.381" v="768" actId="1076"/>
          <ac:picMkLst>
            <pc:docMk/>
            <pc:sldMk cId="1847781737" sldId="278"/>
            <ac:picMk id="10" creationId="{9927B1E3-3AE3-9332-7DBA-8E7F65016820}"/>
          </ac:picMkLst>
        </pc:picChg>
      </pc:sldChg>
    </pc:docChg>
  </pc:docChgLst>
  <pc:docChgLst>
    <pc:chgData name="Mario Real Enrique" userId="b171d602-790f-4414-93eb-cdb5bae8d7f5" providerId="ADAL" clId="{71487FA0-58C6-4773-AD50-637DE096EEA2}"/>
    <pc:docChg chg="custSel addSld delSld modSld sldOrd">
      <pc:chgData name="Mario Real Enrique" userId="b171d602-790f-4414-93eb-cdb5bae8d7f5" providerId="ADAL" clId="{71487FA0-58C6-4773-AD50-637DE096EEA2}" dt="2025-03-20T14:30:11.609" v="203" actId="20577"/>
      <pc:docMkLst>
        <pc:docMk/>
      </pc:docMkLst>
      <pc:sldChg chg="modSp mod">
        <pc:chgData name="Mario Real Enrique" userId="b171d602-790f-4414-93eb-cdb5bae8d7f5" providerId="ADAL" clId="{71487FA0-58C6-4773-AD50-637DE096EEA2}" dt="2025-03-20T12:37:26.804" v="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71487FA0-58C6-4773-AD50-637DE096EEA2}" dt="2025-03-20T12:37:26.804" v="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71487FA0-58C6-4773-AD50-637DE096EEA2}" dt="2025-03-20T12:37:58.494" v="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71487FA0-58C6-4773-AD50-637DE096EEA2}" dt="2025-03-20T12:37:58.494" v="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71487FA0-58C6-4773-AD50-637DE096EEA2}" dt="2025-03-20T12:38:01.109" v="6" actId="20577"/>
        <pc:sldMkLst>
          <pc:docMk/>
          <pc:sldMk cId="2761975317" sldId="262"/>
        </pc:sldMkLst>
        <pc:spChg chg="mod">
          <ac:chgData name="Mario Real Enrique" userId="b171d602-790f-4414-93eb-cdb5bae8d7f5" providerId="ADAL" clId="{71487FA0-58C6-4773-AD50-637DE096EEA2}" dt="2025-03-20T12:38:01.109" v="6" actId="20577"/>
          <ac:spMkLst>
            <pc:docMk/>
            <pc:sldMk cId="2761975317" sldId="262"/>
            <ac:spMk id="3" creationId="{A48313B6-4737-7CA5-47B5-08FCFBA45596}"/>
          </ac:spMkLst>
        </pc:spChg>
      </pc:sldChg>
      <pc:sldChg chg="modSp mod">
        <pc:chgData name="Mario Real Enrique" userId="b171d602-790f-4414-93eb-cdb5bae8d7f5" providerId="ADAL" clId="{71487FA0-58C6-4773-AD50-637DE096EEA2}" dt="2025-03-20T12:37:43.439" v="3"/>
        <pc:sldMkLst>
          <pc:docMk/>
          <pc:sldMk cId="3490082063" sldId="264"/>
        </pc:sldMkLst>
        <pc:spChg chg="mod">
          <ac:chgData name="Mario Real Enrique" userId="b171d602-790f-4414-93eb-cdb5bae8d7f5" providerId="ADAL" clId="{71487FA0-58C6-4773-AD50-637DE096EEA2}" dt="2025-03-20T12:37:43.439" v="3"/>
          <ac:spMkLst>
            <pc:docMk/>
            <pc:sldMk cId="3490082063" sldId="264"/>
            <ac:spMk id="3" creationId="{669FAC91-200E-4179-1322-5860EAD0FB32}"/>
          </ac:spMkLst>
        </pc:spChg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361287297" sldId="265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1555931446" sldId="266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744808" sldId="268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865078294" sldId="269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242445" sldId="270"/>
        </pc:sldMkLst>
      </pc:sldChg>
      <pc:sldChg chg="modSp mod">
        <pc:chgData name="Mario Real Enrique" userId="b171d602-790f-4414-93eb-cdb5bae8d7f5" providerId="ADAL" clId="{71487FA0-58C6-4773-AD50-637DE096EEA2}" dt="2025-03-20T12:37:38.527" v="2" actId="21"/>
        <pc:sldMkLst>
          <pc:docMk/>
          <pc:sldMk cId="3217988035" sldId="271"/>
        </pc:sldMkLst>
        <pc:spChg chg="mod">
          <ac:chgData name="Mario Real Enrique" userId="b171d602-790f-4414-93eb-cdb5bae8d7f5" providerId="ADAL" clId="{71487FA0-58C6-4773-AD50-637DE096EEA2}" dt="2025-03-20T12:37:38.527" v="2" actId="21"/>
          <ac:spMkLst>
            <pc:docMk/>
            <pc:sldMk cId="3217988035" sldId="271"/>
            <ac:spMk id="3" creationId="{57633F99-2414-AC10-7866-98621B58C1E9}"/>
          </ac:spMkLst>
        </pc:spChg>
      </pc:sldChg>
      <pc:sldChg chg="modSp new mod ord">
        <pc:chgData name="Mario Real Enrique" userId="b171d602-790f-4414-93eb-cdb5bae8d7f5" providerId="ADAL" clId="{71487FA0-58C6-4773-AD50-637DE096EEA2}" dt="2025-03-20T13:23:57.130" v="22" actId="20577"/>
        <pc:sldMkLst>
          <pc:docMk/>
          <pc:sldMk cId="3404575775" sldId="272"/>
        </pc:sldMkLst>
        <pc:spChg chg="mod">
          <ac:chgData name="Mario Real Enrique" userId="b171d602-790f-4414-93eb-cdb5bae8d7f5" providerId="ADAL" clId="{71487FA0-58C6-4773-AD50-637DE096EEA2}" dt="2025-03-20T13:23:57.130" v="22" actId="20577"/>
          <ac:spMkLst>
            <pc:docMk/>
            <pc:sldMk cId="3404575775" sldId="272"/>
            <ac:spMk id="2" creationId="{40E54905-EBAD-796C-6DB4-FBBCD483F5CE}"/>
          </ac:spMkLst>
        </pc:spChg>
      </pc:sldChg>
      <pc:sldChg chg="addSp delSp modSp new mod modClrScheme chgLayout">
        <pc:chgData name="Mario Real Enrique" userId="b171d602-790f-4414-93eb-cdb5bae8d7f5" providerId="ADAL" clId="{71487FA0-58C6-4773-AD50-637DE096EEA2}" dt="2025-03-20T14:30:11.609" v="203" actId="20577"/>
        <pc:sldMkLst>
          <pc:docMk/>
          <pc:sldMk cId="3463817656" sldId="273"/>
        </pc:sldMkLst>
        <pc:spChg chg="del mod ord">
          <ac:chgData name="Mario Real Enrique" userId="b171d602-790f-4414-93eb-cdb5bae8d7f5" providerId="ADAL" clId="{71487FA0-58C6-4773-AD50-637DE096EEA2}" dt="2025-03-20T13:24:05.840" v="24" actId="700"/>
          <ac:spMkLst>
            <pc:docMk/>
            <pc:sldMk cId="3463817656" sldId="273"/>
            <ac:spMk id="2" creationId="{B47CEF0B-BB42-24EE-DB68-52EA37E9B676}"/>
          </ac:spMkLst>
        </pc:spChg>
        <pc:spChg chg="del mod ord">
          <ac:chgData name="Mario Real Enrique" userId="b171d602-790f-4414-93eb-cdb5bae8d7f5" providerId="ADAL" clId="{71487FA0-58C6-4773-AD50-637DE096EEA2}" dt="2025-03-20T13:24:05.840" v="24" actId="700"/>
          <ac:spMkLst>
            <pc:docMk/>
            <pc:sldMk cId="3463817656" sldId="273"/>
            <ac:spMk id="3" creationId="{09FA66C0-050D-4AD3-D597-970862ED8367}"/>
          </ac:spMkLst>
        </pc:spChg>
        <pc:spChg chg="add mod ord">
          <ac:chgData name="Mario Real Enrique" userId="b171d602-790f-4414-93eb-cdb5bae8d7f5" providerId="ADAL" clId="{71487FA0-58C6-4773-AD50-637DE096EEA2}" dt="2025-03-20T13:24:13.229" v="46" actId="20577"/>
          <ac:spMkLst>
            <pc:docMk/>
            <pc:sldMk cId="3463817656" sldId="273"/>
            <ac:spMk id="4" creationId="{59824DC1-D864-6ACB-AE03-A263B58F7862}"/>
          </ac:spMkLst>
        </pc:spChg>
        <pc:spChg chg="add mod ord">
          <ac:chgData name="Mario Real Enrique" userId="b171d602-790f-4414-93eb-cdb5bae8d7f5" providerId="ADAL" clId="{71487FA0-58C6-4773-AD50-637DE096EEA2}" dt="2025-03-20T14:30:11.609" v="203" actId="20577"/>
          <ac:spMkLst>
            <pc:docMk/>
            <pc:sldMk cId="3463817656" sldId="273"/>
            <ac:spMk id="5" creationId="{633939CB-EE5B-4B64-F8F5-4330EC3BD21E}"/>
          </ac:spMkLst>
        </pc:spChg>
      </pc:sldChg>
    </pc:docChg>
  </pc:docChgLst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9DBFE0FA-85B4-4C17-BB80-18D6AD97B9C9}" dt="2025-03-13T10:05:13.190" v="1252" actId="20577"/>
          <ac:spMkLst>
            <pc:docMk/>
            <pc:sldMk cId="1487097359" sldId="256"/>
            <ac:spMk id="2" creationId="{3567410B-E007-EF3B-68E2-1FC4BBA91B1F}"/>
          </ac:spMkLst>
        </pc:spChg>
        <pc:spChg chg="mod">
          <ac:chgData name="Mario Real Enrique" userId="b171d602-790f-4414-93eb-cdb5bae8d7f5" providerId="ADAL" clId="{9DBFE0FA-85B4-4C17-BB80-18D6AD97B9C9}" dt="2025-03-10T09:51:51.938" v="156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9DBFE0FA-85B4-4C17-BB80-18D6AD97B9C9}" dt="2025-03-10T09:50:49.124" v="130" actId="20577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9DBFE0FA-85B4-4C17-BB80-18D6AD97B9C9}" dt="2025-03-13T09:47:06.767" v="121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  <pc:spChg chg="add mod ord">
          <ac:chgData name="Mario Real Enrique" userId="b171d602-790f-4414-93eb-cdb5bae8d7f5" providerId="ADAL" clId="{9DBFE0FA-85B4-4C17-BB80-18D6AD97B9C9}" dt="2025-03-13T08:37:07.688" v="302" actId="20577"/>
          <ac:spMkLst>
            <pc:docMk/>
            <pc:sldMk cId="2944786113" sldId="259"/>
            <ac:spMk id="4" creationId="{CBD690B3-6166-C34F-C69C-9310505581E9}"/>
          </ac:spMkLst>
        </pc:spChg>
        <pc:spChg chg="add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5" creationId="{8367D6D6-40D4-3908-90C7-CECB53060CD2}"/>
          </ac:spMkLst>
        </pc:spChg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  <pc:spChg chg="mod">
          <ac:chgData name="Mario Real Enrique" userId="b171d602-790f-4414-93eb-cdb5bae8d7f5" providerId="ADAL" clId="{9DBFE0FA-85B4-4C17-BB80-18D6AD97B9C9}" dt="2025-03-13T10:04:53.059" v="1233" actId="20577"/>
          <ac:spMkLst>
            <pc:docMk/>
            <pc:sldMk cId="2761975317" sldId="262"/>
            <ac:spMk id="2" creationId="{6BEBCFD6-76C9-4BC6-F239-C34B667128DC}"/>
          </ac:spMkLst>
        </pc:spChg>
        <pc:spChg chg="mod">
          <ac:chgData name="Mario Real Enrique" userId="b171d602-790f-4414-93eb-cdb5bae8d7f5" providerId="ADAL" clId="{9DBFE0FA-85B4-4C17-BB80-18D6AD97B9C9}" dt="2025-03-13T09:46:48.079" v="1211" actId="20577"/>
          <ac:spMkLst>
            <pc:docMk/>
            <pc:sldMk cId="2761975317" sldId="262"/>
            <ac:spMk id="3" creationId="{A48313B6-4737-7CA5-47B5-08FCFBA45596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  <pc:spChg chg="add mod ord">
          <ac:chgData name="Mario Real Enrique" userId="b171d602-790f-4414-93eb-cdb5bae8d7f5" providerId="ADAL" clId="{9DBFE0FA-85B4-4C17-BB80-18D6AD97B9C9}" dt="2025-03-13T10:05:01.601" v="1248" actId="20577"/>
          <ac:spMkLst>
            <pc:docMk/>
            <pc:sldMk cId="1322447838" sldId="263"/>
            <ac:spMk id="4" creationId="{52D1134B-B102-ECD6-D049-6C840D144CA9}"/>
          </ac:spMkLst>
        </pc:spChg>
        <pc:spChg chg="add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5" creationId="{1C971B62-4EB2-7ABD-F551-F5B6650A46B9}"/>
          </ac:spMkLst>
        </pc:spChg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9DBFE0FA-85B4-4C17-BB80-18D6AD97B9C9}" dt="2025-03-13T11:06:29.713" v="1275" actId="20577"/>
          <ac:spMkLst>
            <pc:docMk/>
            <pc:sldMk cId="3490082063" sldId="264"/>
            <ac:spMk id="2" creationId="{2E3A5C48-6190-4135-6DCC-6A282FCCF3F2}"/>
          </ac:spMkLst>
        </pc:spChg>
        <pc:spChg chg="mod">
          <ac:chgData name="Mario Real Enrique" userId="b171d602-790f-4414-93eb-cdb5bae8d7f5" providerId="ADAL" clId="{9DBFE0FA-85B4-4C17-BB80-18D6AD97B9C9}" dt="2025-03-13T11:13:06.907" v="1603" actId="20577"/>
          <ac:spMkLst>
            <pc:docMk/>
            <pc:sldMk cId="3490082063" sldId="264"/>
            <ac:spMk id="3" creationId="{669FAC91-200E-4179-1322-5860EAD0FB32}"/>
          </ac:spMkLst>
        </pc:spChg>
      </pc:sldChg>
    </pc:docChg>
  </pc:docChgLst>
  <pc:docChgLst>
    <pc:chgData name="Mario Real Enrique" userId="b171d602-790f-4414-93eb-cdb5bae8d7f5" providerId="ADAL" clId="{B33D2CC8-AA2A-4281-B61B-2BCC929E2766}"/>
    <pc:docChg chg="undo redo custSel addSld delSld modSld sldOrd">
      <pc:chgData name="Mario Real Enrique" userId="b171d602-790f-4414-93eb-cdb5bae8d7f5" providerId="ADAL" clId="{B33D2CC8-AA2A-4281-B61B-2BCC929E2766}" dt="2025-03-20T11:23:54.302" v="2935" actId="20577"/>
      <pc:docMkLst>
        <pc:docMk/>
      </pc:docMkLst>
      <pc:sldChg chg="modSp mod">
        <pc:chgData name="Mario Real Enrique" userId="b171d602-790f-4414-93eb-cdb5bae8d7f5" providerId="ADAL" clId="{B33D2CC8-AA2A-4281-B61B-2BCC929E2766}" dt="2025-03-17T12:30:27.568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33D2CC8-AA2A-4281-B61B-2BCC929E2766}" dt="2025-03-17T12:30:27.568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770523876" sldId="257"/>
        </pc:sldMkLst>
      </pc:sldChg>
      <pc:sldChg chg="modSp mod">
        <pc:chgData name="Mario Real Enrique" userId="b171d602-790f-4414-93eb-cdb5bae8d7f5" providerId="ADAL" clId="{B33D2CC8-AA2A-4281-B61B-2BCC929E2766}" dt="2025-03-20T10:03:46.873" v="2336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33D2CC8-AA2A-4281-B61B-2BCC929E2766}" dt="2025-03-20T10:03:46.873" v="2336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3848210801" sldId="260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458835958" sldId="261"/>
        </pc:sldMkLst>
      </pc:sldChg>
      <pc:sldChg chg="modSp mod">
        <pc:chgData name="Mario Real Enrique" userId="b171d602-790f-4414-93eb-cdb5bae8d7f5" providerId="ADAL" clId="{B33D2CC8-AA2A-4281-B61B-2BCC929E2766}" dt="2025-03-20T11:03:03.736" v="2665" actId="20577"/>
        <pc:sldMkLst>
          <pc:docMk/>
          <pc:sldMk cId="2761975317" sldId="262"/>
        </pc:sldMkLst>
        <pc:spChg chg="mod">
          <ac:chgData name="Mario Real Enrique" userId="b171d602-790f-4414-93eb-cdb5bae8d7f5" providerId="ADAL" clId="{B33D2CC8-AA2A-4281-B61B-2BCC929E2766}" dt="2025-03-20T11:03:03.736" v="2665" actId="20577"/>
          <ac:spMkLst>
            <pc:docMk/>
            <pc:sldMk cId="2761975317" sldId="262"/>
            <ac:spMk id="3" creationId="{A48313B6-4737-7CA5-47B5-08FCFBA45596}"/>
          </ac:spMkLst>
        </pc:spChg>
      </pc:sldChg>
      <pc:sldChg chg="modSp mod ord">
        <pc:chgData name="Mario Real Enrique" userId="b171d602-790f-4414-93eb-cdb5bae8d7f5" providerId="ADAL" clId="{B33D2CC8-AA2A-4281-B61B-2BCC929E2766}" dt="2025-03-17T12:30:37.532" v="28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B33D2CC8-AA2A-4281-B61B-2BCC929E2766}" dt="2025-03-17T12:30:37.532" v="28" actId="20577"/>
          <ac:spMkLst>
            <pc:docMk/>
            <pc:sldMk cId="3490082063" sldId="264"/>
            <ac:spMk id="2" creationId="{2E3A5C48-6190-4135-6DCC-6A282FCCF3F2}"/>
          </ac:spMkLst>
        </pc:spChg>
      </pc:sldChg>
      <pc:sldChg chg="addSp delSp modSp new mod modClrScheme chgLayout">
        <pc:chgData name="Mario Real Enrique" userId="b171d602-790f-4414-93eb-cdb5bae8d7f5" providerId="ADAL" clId="{B33D2CC8-AA2A-4281-B61B-2BCC929E2766}" dt="2025-03-17T12:35:08.545" v="315" actId="20577"/>
        <pc:sldMkLst>
          <pc:docMk/>
          <pc:sldMk cId="3361287297" sldId="265"/>
        </pc:sldMkLst>
      </pc:sldChg>
      <pc:sldChg chg="modSp new mod">
        <pc:chgData name="Mario Real Enrique" userId="b171d602-790f-4414-93eb-cdb5bae8d7f5" providerId="ADAL" clId="{B33D2CC8-AA2A-4281-B61B-2BCC929E2766}" dt="2025-03-19T09:14:06.142" v="994" actId="20577"/>
        <pc:sldMkLst>
          <pc:docMk/>
          <pc:sldMk cId="1555931446" sldId="266"/>
        </pc:sldMkLst>
        <pc:spChg chg="mod">
          <ac:chgData name="Mario Real Enrique" userId="b171d602-790f-4414-93eb-cdb5bae8d7f5" providerId="ADAL" clId="{B33D2CC8-AA2A-4281-B61B-2BCC929E2766}" dt="2025-03-19T09:14:06.142" v="994" actId="20577"/>
          <ac:spMkLst>
            <pc:docMk/>
            <pc:sldMk cId="1555931446" sldId="266"/>
            <ac:spMk id="3" creationId="{6BD20F98-5E75-EEF8-A8BF-B94EF62D5488}"/>
          </ac:spMkLst>
        </pc:spChg>
      </pc:sldChg>
      <pc:sldChg chg="modSp new del mod ord">
        <pc:chgData name="Mario Real Enrique" userId="b171d602-790f-4414-93eb-cdb5bae8d7f5" providerId="ADAL" clId="{B33D2CC8-AA2A-4281-B61B-2BCC929E2766}" dt="2025-03-20T10:03:59.990" v="2337" actId="47"/>
        <pc:sldMkLst>
          <pc:docMk/>
          <pc:sldMk cId="2986211777" sldId="267"/>
        </pc:sldMkLst>
      </pc:sldChg>
      <pc:sldChg chg="modSp new mod">
        <pc:chgData name="Mario Real Enrique" userId="b171d602-790f-4414-93eb-cdb5bae8d7f5" providerId="ADAL" clId="{B33D2CC8-AA2A-4281-B61B-2BCC929E2766}" dt="2025-03-19T10:47:33.664" v="1305" actId="20577"/>
        <pc:sldMkLst>
          <pc:docMk/>
          <pc:sldMk cId="235744808" sldId="268"/>
        </pc:sldMkLst>
        <pc:spChg chg="mod">
          <ac:chgData name="Mario Real Enrique" userId="b171d602-790f-4414-93eb-cdb5bae8d7f5" providerId="ADAL" clId="{B33D2CC8-AA2A-4281-B61B-2BCC929E2766}" dt="2025-03-19T10:45:30.176" v="1038" actId="20577"/>
          <ac:spMkLst>
            <pc:docMk/>
            <pc:sldMk cId="235744808" sldId="268"/>
            <ac:spMk id="2" creationId="{36F69F20-2B41-5A8C-2E75-58701A93A88C}"/>
          </ac:spMkLst>
        </pc:spChg>
        <pc:spChg chg="mod">
          <ac:chgData name="Mario Real Enrique" userId="b171d602-790f-4414-93eb-cdb5bae8d7f5" providerId="ADAL" clId="{B33D2CC8-AA2A-4281-B61B-2BCC929E2766}" dt="2025-03-19T10:47:33.664" v="1305" actId="20577"/>
          <ac:spMkLst>
            <pc:docMk/>
            <pc:sldMk cId="235744808" sldId="268"/>
            <ac:spMk id="3" creationId="{C25F2E05-6A2B-1A76-F015-59E0C9A3BB43}"/>
          </ac:spMkLst>
        </pc:spChg>
      </pc:sldChg>
      <pc:sldChg chg="addSp delSp modSp new mod setBg">
        <pc:chgData name="Mario Real Enrique" userId="b171d602-790f-4414-93eb-cdb5bae8d7f5" providerId="ADAL" clId="{B33D2CC8-AA2A-4281-B61B-2BCC929E2766}" dt="2025-03-20T10:05:43.181" v="2506" actId="20577"/>
        <pc:sldMkLst>
          <pc:docMk/>
          <pc:sldMk cId="3865078294" sldId="269"/>
        </pc:sldMkLst>
        <pc:spChg chg="mod">
          <ac:chgData name="Mario Real Enrique" userId="b171d602-790f-4414-93eb-cdb5bae8d7f5" providerId="ADAL" clId="{B33D2CC8-AA2A-4281-B61B-2BCC929E2766}" dt="2025-03-19T16:54:16.566" v="1491" actId="26606"/>
          <ac:spMkLst>
            <pc:docMk/>
            <pc:sldMk cId="3865078294" sldId="269"/>
            <ac:spMk id="2" creationId="{316ED41B-8358-417A-95DC-0BB8123410DB}"/>
          </ac:spMkLst>
        </pc:spChg>
        <pc:spChg chg="mod">
          <ac:chgData name="Mario Real Enrique" userId="b171d602-790f-4414-93eb-cdb5bae8d7f5" providerId="ADAL" clId="{B33D2CC8-AA2A-4281-B61B-2BCC929E2766}" dt="2025-03-20T10:05:43.181" v="2506" actId="20577"/>
          <ac:spMkLst>
            <pc:docMk/>
            <pc:sldMk cId="3865078294" sldId="269"/>
            <ac:spMk id="3" creationId="{503538CA-D3C4-0E43-3CA8-235F4131AEB0}"/>
          </ac:spMkLst>
        </pc:spChg>
        <pc:spChg chg="add">
          <ac:chgData name="Mario Real Enrique" userId="b171d602-790f-4414-93eb-cdb5bae8d7f5" providerId="ADAL" clId="{B33D2CC8-AA2A-4281-B61B-2BCC929E2766}" dt="2025-03-19T16:54:16.566" v="1491" actId="26606"/>
          <ac:spMkLst>
            <pc:docMk/>
            <pc:sldMk cId="3865078294" sldId="269"/>
            <ac:spMk id="12" creationId="{5EF17487-C386-4F99-B5EB-4FD3DF4236B2}"/>
          </ac:spMkLst>
        </pc:spChg>
        <pc:spChg chg="add">
          <ac:chgData name="Mario Real Enrique" userId="b171d602-790f-4414-93eb-cdb5bae8d7f5" providerId="ADAL" clId="{B33D2CC8-AA2A-4281-B61B-2BCC929E2766}" dt="2025-03-19T16:54:16.566" v="1491" actId="26606"/>
          <ac:spMkLst>
            <pc:docMk/>
            <pc:sldMk cId="3865078294" sldId="269"/>
            <ac:spMk id="14" creationId="{A0DE92DF-4769-4DE9-93FD-EE31271850CA}"/>
          </ac:spMkLst>
        </pc:spChg>
        <pc:picChg chg="add mod ord">
          <ac:chgData name="Mario Real Enrique" userId="b171d602-790f-4414-93eb-cdb5bae8d7f5" providerId="ADAL" clId="{B33D2CC8-AA2A-4281-B61B-2BCC929E2766}" dt="2025-03-20T09:11:28.717" v="2086" actId="1076"/>
          <ac:picMkLst>
            <pc:docMk/>
            <pc:sldMk cId="3865078294" sldId="269"/>
            <ac:picMk id="5" creationId="{24AE5D83-6B9F-32C8-34AA-98E494D6BC37}"/>
          </ac:picMkLst>
        </pc:picChg>
        <pc:picChg chg="add del mod">
          <ac:chgData name="Mario Real Enrique" userId="b171d602-790f-4414-93eb-cdb5bae8d7f5" providerId="ADAL" clId="{B33D2CC8-AA2A-4281-B61B-2BCC929E2766}" dt="2025-03-19T17:39:45.426" v="1551" actId="21"/>
          <ac:picMkLst>
            <pc:docMk/>
            <pc:sldMk cId="3865078294" sldId="269"/>
            <ac:picMk id="7" creationId="{EFB7D77F-1CD2-822B-F17F-0863EB6B450B}"/>
          </ac:picMkLst>
        </pc:picChg>
        <pc:picChg chg="add mod">
          <ac:chgData name="Mario Real Enrique" userId="b171d602-790f-4414-93eb-cdb5bae8d7f5" providerId="ADAL" clId="{B33D2CC8-AA2A-4281-B61B-2BCC929E2766}" dt="2025-03-19T18:20:35.187" v="1722" actId="14100"/>
          <ac:picMkLst>
            <pc:docMk/>
            <pc:sldMk cId="3865078294" sldId="269"/>
            <ac:picMk id="9" creationId="{260D4D02-2F84-8E90-21B5-015B05CF979E}"/>
          </ac:picMkLst>
        </pc:picChg>
        <pc:picChg chg="add mod">
          <ac:chgData name="Mario Real Enrique" userId="b171d602-790f-4414-93eb-cdb5bae8d7f5" providerId="ADAL" clId="{B33D2CC8-AA2A-4281-B61B-2BCC929E2766}" dt="2025-03-20T09:11:26.985" v="2085" actId="1076"/>
          <ac:picMkLst>
            <pc:docMk/>
            <pc:sldMk cId="3865078294" sldId="269"/>
            <ac:picMk id="11" creationId="{82B2D2F1-A276-1A7F-21FC-1E3568EC431C}"/>
          </ac:picMkLst>
        </pc:picChg>
      </pc:sldChg>
      <pc:sldChg chg="addSp modSp new mod">
        <pc:chgData name="Mario Real Enrique" userId="b171d602-790f-4414-93eb-cdb5bae8d7f5" providerId="ADAL" clId="{B33D2CC8-AA2A-4281-B61B-2BCC929E2766}" dt="2025-03-20T10:06:58.951" v="2609" actId="20577"/>
        <pc:sldMkLst>
          <pc:docMk/>
          <pc:sldMk cId="235242445" sldId="270"/>
        </pc:sldMkLst>
        <pc:spChg chg="mod">
          <ac:chgData name="Mario Real Enrique" userId="b171d602-790f-4414-93eb-cdb5bae8d7f5" providerId="ADAL" clId="{B33D2CC8-AA2A-4281-B61B-2BCC929E2766}" dt="2025-03-20T10:06:58.951" v="2609" actId="20577"/>
          <ac:spMkLst>
            <pc:docMk/>
            <pc:sldMk cId="235242445" sldId="270"/>
            <ac:spMk id="3" creationId="{14DF9455-2CA4-0BDF-B92A-885E9AA2DC31}"/>
          </ac:spMkLst>
        </pc:spChg>
        <pc:picChg chg="add mod">
          <ac:chgData name="Mario Real Enrique" userId="b171d602-790f-4414-93eb-cdb5bae8d7f5" providerId="ADAL" clId="{B33D2CC8-AA2A-4281-B61B-2BCC929E2766}" dt="2025-03-19T17:41:13.607" v="1602" actId="1076"/>
          <ac:picMkLst>
            <pc:docMk/>
            <pc:sldMk cId="235242445" sldId="270"/>
            <ac:picMk id="5" creationId="{A42FDEC0-D93B-DE68-6905-D3BA1CF566E6}"/>
          </ac:picMkLst>
        </pc:picChg>
        <pc:picChg chg="add mod">
          <ac:chgData name="Mario Real Enrique" userId="b171d602-790f-4414-93eb-cdb5bae8d7f5" providerId="ADAL" clId="{B33D2CC8-AA2A-4281-B61B-2BCC929E2766}" dt="2025-03-19T17:41:11.582" v="1601" actId="1076"/>
          <ac:picMkLst>
            <pc:docMk/>
            <pc:sldMk cId="235242445" sldId="270"/>
            <ac:picMk id="7" creationId="{EFB7D77F-1CD2-822B-F17F-0863EB6B450B}"/>
          </ac:picMkLst>
        </pc:picChg>
      </pc:sldChg>
      <pc:sldChg chg="modSp new mod">
        <pc:chgData name="Mario Real Enrique" userId="b171d602-790f-4414-93eb-cdb5bae8d7f5" providerId="ADAL" clId="{B33D2CC8-AA2A-4281-B61B-2BCC929E2766}" dt="2025-03-20T11:23:54.302" v="2935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33D2CC8-AA2A-4281-B61B-2BCC929E2766}" dt="2025-03-20T11:08:45.608" v="2678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B33D2CC8-AA2A-4281-B61B-2BCC929E2766}" dt="2025-03-20T11:23:54.302" v="2935" actId="20577"/>
          <ac:spMkLst>
            <pc:docMk/>
            <pc:sldMk cId="3217988035" sldId="271"/>
            <ac:spMk id="3" creationId="{57633F99-2414-AC10-7866-98621B58C1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27/03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dataset with </a:t>
            </a:r>
            <a:r>
              <a:rPr lang="en-US" dirty="0" err="1"/>
              <a:t>IsaacSIM</a:t>
            </a:r>
            <a:endParaRPr lang="en-US" dirty="0"/>
          </a:p>
          <a:p>
            <a:pPr lvl="1"/>
            <a:r>
              <a:rPr lang="nl-NL" dirty="0" err="1"/>
              <a:t>Trouble</a:t>
            </a:r>
            <a:r>
              <a:rPr lang="nl-NL" dirty="0"/>
              <a:t> setting </a:t>
            </a:r>
            <a:r>
              <a:rPr lang="nl-NL" dirty="0" err="1"/>
              <a:t>everything</a:t>
            </a:r>
            <a:r>
              <a:rPr lang="nl-NL" dirty="0"/>
              <a:t> up</a:t>
            </a:r>
          </a:p>
          <a:p>
            <a:pPr lvl="1"/>
            <a:r>
              <a:rPr lang="nl-NL" dirty="0" err="1"/>
              <a:t>Finally</a:t>
            </a:r>
            <a:r>
              <a:rPr lang="nl-NL" dirty="0"/>
              <a:t> I </a:t>
            </a:r>
            <a:r>
              <a:rPr lang="nl-NL" dirty="0" err="1"/>
              <a:t>can</a:t>
            </a:r>
            <a:r>
              <a:rPr lang="nl-NL" dirty="0"/>
              <a:t> run python scripts in </a:t>
            </a:r>
            <a:r>
              <a:rPr lang="nl-NL" dirty="0" err="1"/>
              <a:t>there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F99-2414-AC10-7866-98621B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Delta_x</a:t>
            </a:r>
            <a:r>
              <a:rPr lang="en-US" dirty="0"/>
              <a:t> distribution for the error propagation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C48-6190-4135-6DCC-6A282FCC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Meeting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AC91-200E-4179-1322-5860EAD0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uncertainty propagation for the final product and define goals</a:t>
            </a:r>
          </a:p>
          <a:p>
            <a:r>
              <a:rPr lang="en-US" dirty="0"/>
              <a:t>Also getting to know the actual state of this uncertainty</a:t>
            </a:r>
          </a:p>
          <a:p>
            <a:r>
              <a:rPr lang="en-US" dirty="0"/>
              <a:t>Try regression to get grasp of the accuracy trade off.</a:t>
            </a:r>
          </a:p>
          <a:p>
            <a:r>
              <a:rPr lang="en-US" dirty="0"/>
              <a:t>Work on the implementation of a dataset with trajectories instead of images</a:t>
            </a:r>
          </a:p>
          <a:p>
            <a:r>
              <a:rPr lang="en-US" dirty="0"/>
              <a:t>Start generating trajectories with </a:t>
            </a:r>
            <a:r>
              <a:rPr lang="en-US" dirty="0" err="1"/>
              <a:t>IsaacSim</a:t>
            </a:r>
            <a:endParaRPr lang="nl-NL" dirty="0"/>
          </a:p>
          <a:p>
            <a:r>
              <a:rPr lang="nl-NL" dirty="0"/>
              <a:t>Simulator </a:t>
            </a:r>
            <a:r>
              <a:rPr lang="nl-NL" dirty="0" err="1"/>
              <a:t>constraint</a:t>
            </a:r>
            <a:r>
              <a:rPr lang="nl-NL" dirty="0"/>
              <a:t> field of view</a:t>
            </a:r>
          </a:p>
        </p:txBody>
      </p:sp>
    </p:spTree>
    <p:extLst>
      <p:ext uri="{BB962C8B-B14F-4D97-AF65-F5344CB8AC3E}">
        <p14:creationId xmlns:p14="http://schemas.microsoft.com/office/powerpoint/2010/main" val="34900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4905-EBAD-796C-6DB4-FBBCD483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14641-7296-E0B1-18A5-BA4F0747F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5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24DC1-D864-6ACB-AE03-A263B58F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News! I had a bug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939CB-EE5B-4B64-F8F5-4330EC3B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dividing the image values by 255 twice.</a:t>
            </a:r>
          </a:p>
          <a:p>
            <a:r>
              <a:rPr lang="en-US" dirty="0"/>
              <a:t>Convergence is achieved in around half as many epochs now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81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3F3-04EE-7001-CE33-763EF54C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Regression Model</a:t>
            </a:r>
            <a:endParaRPr lang="nl-NL" dirty="0"/>
          </a:p>
        </p:txBody>
      </p:sp>
      <p:pic>
        <p:nvPicPr>
          <p:cNvPr id="7" name="Content Placeholder 6" descr="A graph with a line&#10;&#10;AI-generated content may be incorrect.">
            <a:extLst>
              <a:ext uri="{FF2B5EF4-FFF2-40B4-BE49-F238E27FC236}">
                <a16:creationId xmlns:a16="http://schemas.microsoft.com/office/drawing/2014/main" id="{FE487799-63B3-1DF6-85D7-852B94468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630" y="2186009"/>
            <a:ext cx="4294298" cy="34009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F7804-D90E-98AC-14C2-875CE94B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261207"/>
            <a:ext cx="4204853" cy="32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3F3-04EE-7001-CE33-763EF54C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6AC3-63C5-9B16-2B14-5DA6BEDE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  <a:p>
            <a:r>
              <a:rPr lang="en-US" dirty="0"/>
              <a:t>Quant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Quant 4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A2066-5BDC-608B-2921-DA928221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19" y="2891061"/>
            <a:ext cx="5383777" cy="2000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27B1E3-3AE3-9332-7DBA-8E7F6501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4" y="2891061"/>
            <a:ext cx="526806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8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E427CF-F26F-BBC4-7535-B57E05B8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Dataset for Videos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6AAD86-5FB8-3802-BA6C-801520C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variable length sequences</a:t>
            </a:r>
          </a:p>
          <a:p>
            <a:r>
              <a:rPr lang="en-US" dirty="0"/>
              <a:t>Dynamic batch size</a:t>
            </a:r>
            <a:endParaRPr lang="nl-NL" dirty="0"/>
          </a:p>
          <a:p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model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converged</a:t>
            </a:r>
            <a:endParaRPr lang="nl-NL" dirty="0"/>
          </a:p>
          <a:p>
            <a:r>
              <a:rPr lang="nl-NL" dirty="0"/>
              <a:t>The data </a:t>
            </a:r>
            <a:r>
              <a:rPr lang="nl-NL" dirty="0" err="1"/>
              <a:t>contained</a:t>
            </a:r>
            <a:r>
              <a:rPr lang="nl-NL" dirty="0"/>
              <a:t> </a:t>
            </a:r>
            <a:r>
              <a:rPr lang="nl-NL" dirty="0" err="1"/>
              <a:t>wrongly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images </a:t>
            </a:r>
            <a:r>
              <a:rPr lang="nl-NL" dirty="0" err="1"/>
              <a:t>though</a:t>
            </a:r>
            <a:r>
              <a:rPr lang="nl-NL" dirty="0"/>
              <a:t>. </a:t>
            </a:r>
            <a:r>
              <a:rPr lang="nl-NL" dirty="0" err="1"/>
              <a:t>Suboptimal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335FC-8AD4-E7FB-59CE-C94597531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15" y="3927440"/>
            <a:ext cx="3586914" cy="2475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44769-2028-EF31-72A3-B38E421F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57" y="3927440"/>
            <a:ext cx="3634529" cy="24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188-5DF2-3ADC-C9BC-ACEA5210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B3C3-B22A-5BF9-04B0-B5CB1AE7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Added constraint so the ball needs to start within the field of view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Added bin calculation to the trajectory generation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2F1CB-E8FB-6903-4682-BEC355A3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36" y="318369"/>
            <a:ext cx="3685598" cy="3651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1098D-3B2B-F00C-4DF0-E9EBFF7CE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546" y="4332190"/>
            <a:ext cx="4473142" cy="22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Meeting with Oksana</vt:lpstr>
      <vt:lpstr>Tasks From Last Meeting</vt:lpstr>
      <vt:lpstr>Announcements</vt:lpstr>
      <vt:lpstr>Good News! I had a bug</vt:lpstr>
      <vt:lpstr>Completed Tasks</vt:lpstr>
      <vt:lpstr>Trained Regression Model</vt:lpstr>
      <vt:lpstr>Model Comparison</vt:lpstr>
      <vt:lpstr>Created Dataset for Videos</vt:lpstr>
      <vt:lpstr>Simulator</vt:lpstr>
      <vt:lpstr>Ongoing and Proposed Future Tasks</vt:lpstr>
      <vt:lpstr>Ongoing Tasks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2025-03-10T09:48:23Z</dcterms:created>
  <dcterms:modified xsi:type="dcterms:W3CDTF">2025-03-31T11:42:34Z</dcterms:modified>
</cp:coreProperties>
</file>