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9" r:id="rId4"/>
    <p:sldId id="276" r:id="rId5"/>
    <p:sldId id="283" r:id="rId6"/>
    <p:sldId id="279" r:id="rId7"/>
    <p:sldId id="280" r:id="rId8"/>
    <p:sldId id="281" r:id="rId9"/>
    <p:sldId id="263" r:id="rId10"/>
    <p:sldId id="258" r:id="rId11"/>
    <p:sldId id="282" r:id="rId12"/>
    <p:sldId id="271" r:id="rId1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>
        <p:scale>
          <a:sx n="100" d="100"/>
          <a:sy n="100" d="100"/>
        </p:scale>
        <p:origin x="58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o Real Enrique" userId="b171d602-790f-4414-93eb-cdb5bae8d7f5" providerId="ADAL" clId="{FD26B681-E4E8-4F87-8B3B-D14D662ACD5E}"/>
    <pc:docChg chg="undo custSel addSld delSld modSld sldOrd">
      <pc:chgData name="Mario Real Enrique" userId="b171d602-790f-4414-93eb-cdb5bae8d7f5" providerId="ADAL" clId="{FD26B681-E4E8-4F87-8B3B-D14D662ACD5E}" dt="2025-03-31T11:42:31.787" v="932" actId="1076"/>
      <pc:docMkLst>
        <pc:docMk/>
      </pc:docMkLst>
      <pc:sldChg chg="modSp mod">
        <pc:chgData name="Mario Real Enrique" userId="b171d602-790f-4414-93eb-cdb5bae8d7f5" providerId="ADAL" clId="{FD26B681-E4E8-4F87-8B3B-D14D662ACD5E}" dt="2025-03-31T07:45:06.757" v="762" actId="20577"/>
        <pc:sldMkLst>
          <pc:docMk/>
          <pc:sldMk cId="2339220226" sldId="258"/>
        </pc:sldMkLst>
        <pc:spChg chg="mod">
          <ac:chgData name="Mario Real Enrique" userId="b171d602-790f-4414-93eb-cdb5bae8d7f5" providerId="ADAL" clId="{FD26B681-E4E8-4F87-8B3B-D14D662ACD5E}" dt="2025-03-28T12:57:10.006" v="308" actId="1076"/>
          <ac:spMkLst>
            <pc:docMk/>
            <pc:sldMk cId="2339220226" sldId="258"/>
            <ac:spMk id="2" creationId="{A8563FC9-6FB8-1C2B-026D-B3E84F413749}"/>
          </ac:spMkLst>
        </pc:spChg>
        <pc:spChg chg="mod">
          <ac:chgData name="Mario Real Enrique" userId="b171d602-790f-4414-93eb-cdb5bae8d7f5" providerId="ADAL" clId="{FD26B681-E4E8-4F87-8B3B-D14D662ACD5E}" dt="2025-03-31T07:45:06.757" v="762" actId="20577"/>
          <ac:spMkLst>
            <pc:docMk/>
            <pc:sldMk cId="2339220226" sldId="258"/>
            <ac:spMk id="3" creationId="{42F27CEB-07A4-EC30-EC0B-4648300EC93F}"/>
          </ac:spMkLst>
        </pc:spChg>
      </pc:sldChg>
      <pc:sldChg chg="del">
        <pc:chgData name="Mario Real Enrique" userId="b171d602-790f-4414-93eb-cdb5bae8d7f5" providerId="ADAL" clId="{FD26B681-E4E8-4F87-8B3B-D14D662ACD5E}" dt="2025-03-31T09:53:51.510" v="873" actId="2696"/>
        <pc:sldMkLst>
          <pc:docMk/>
          <pc:sldMk cId="2761975317" sldId="262"/>
        </pc:sldMkLst>
      </pc:sldChg>
      <pc:sldChg chg="modSp mod">
        <pc:chgData name="Mario Real Enrique" userId="b171d602-790f-4414-93eb-cdb5bae8d7f5" providerId="ADAL" clId="{FD26B681-E4E8-4F87-8B3B-D14D662ACD5E}" dt="2025-03-31T09:56:03.173" v="929" actId="20577"/>
        <pc:sldMkLst>
          <pc:docMk/>
          <pc:sldMk cId="3217988035" sldId="271"/>
        </pc:sldMkLst>
        <pc:spChg chg="mod">
          <ac:chgData name="Mario Real Enrique" userId="b171d602-790f-4414-93eb-cdb5bae8d7f5" providerId="ADAL" clId="{FD26B681-E4E8-4F87-8B3B-D14D662ACD5E}" dt="2025-03-31T09:56:03.173" v="929" actId="20577"/>
          <ac:spMkLst>
            <pc:docMk/>
            <pc:sldMk cId="3217988035" sldId="271"/>
            <ac:spMk id="3" creationId="{57633F99-2414-AC10-7866-98621B58C1E9}"/>
          </ac:spMkLst>
        </pc:spChg>
      </pc:sldChg>
      <pc:sldChg chg="addSp delSp modSp new mod modClrScheme chgLayout">
        <pc:chgData name="Mario Real Enrique" userId="b171d602-790f-4414-93eb-cdb5bae8d7f5" providerId="ADAL" clId="{FD26B681-E4E8-4F87-8B3B-D14D662ACD5E}" dt="2025-03-31T07:42:25.099" v="575" actId="14100"/>
        <pc:sldMkLst>
          <pc:docMk/>
          <pc:sldMk cId="4076650519" sldId="274"/>
        </pc:sldMkLst>
      </pc:sldChg>
      <pc:sldChg chg="new del">
        <pc:chgData name="Mario Real Enrique" userId="b171d602-790f-4414-93eb-cdb5bae8d7f5" providerId="ADAL" clId="{FD26B681-E4E8-4F87-8B3B-D14D662ACD5E}" dt="2025-03-28T12:44:26.901" v="50" actId="47"/>
        <pc:sldMkLst>
          <pc:docMk/>
          <pc:sldMk cId="1088967611" sldId="275"/>
        </pc:sldMkLst>
      </pc:sldChg>
      <pc:sldChg chg="addSp delSp modSp new mod ord">
        <pc:chgData name="Mario Real Enrique" userId="b171d602-790f-4414-93eb-cdb5bae8d7f5" providerId="ADAL" clId="{FD26B681-E4E8-4F87-8B3B-D14D662ACD5E}" dt="2025-03-31T11:42:31.787" v="932" actId="1076"/>
        <pc:sldMkLst>
          <pc:docMk/>
          <pc:sldMk cId="473200029" sldId="276"/>
        </pc:sldMkLst>
        <pc:spChg chg="mod">
          <ac:chgData name="Mario Real Enrique" userId="b171d602-790f-4414-93eb-cdb5bae8d7f5" providerId="ADAL" clId="{FD26B681-E4E8-4F87-8B3B-D14D662ACD5E}" dt="2025-03-28T12:44:39.478" v="100" actId="20577"/>
          <ac:spMkLst>
            <pc:docMk/>
            <pc:sldMk cId="473200029" sldId="276"/>
            <ac:spMk id="2" creationId="{EF8693F3-04EE-7001-CE33-763EF54C0B99}"/>
          </ac:spMkLst>
        </pc:spChg>
      </pc:sldChg>
      <pc:sldChg chg="addSp modSp new mod">
        <pc:chgData name="Mario Real Enrique" userId="b171d602-790f-4414-93eb-cdb5bae8d7f5" providerId="ADAL" clId="{FD26B681-E4E8-4F87-8B3B-D14D662ACD5E}" dt="2025-03-31T08:07:21.701" v="872" actId="20577"/>
        <pc:sldMkLst>
          <pc:docMk/>
          <pc:sldMk cId="1627376509" sldId="277"/>
        </pc:sldMkLst>
      </pc:sldChg>
      <pc:sldChg chg="addSp delSp modSp add mod setBg">
        <pc:chgData name="Mario Real Enrique" userId="b171d602-790f-4414-93eb-cdb5bae8d7f5" providerId="ADAL" clId="{FD26B681-E4E8-4F87-8B3B-D14D662ACD5E}" dt="2025-03-31T08:05:44.689" v="792" actId="20577"/>
        <pc:sldMkLst>
          <pc:docMk/>
          <pc:sldMk cId="1847781737" sldId="278"/>
        </pc:sldMkLst>
      </pc:sldChg>
    </pc:docChg>
  </pc:docChgLst>
  <pc:docChgLst>
    <pc:chgData name="Mario Real Enrique" userId="b171d602-790f-4414-93eb-cdb5bae8d7f5" providerId="ADAL" clId="{71487FA0-58C6-4773-AD50-637DE096EEA2}"/>
    <pc:docChg chg="custSel addSld delSld modSld sldOrd">
      <pc:chgData name="Mario Real Enrique" userId="b171d602-790f-4414-93eb-cdb5bae8d7f5" providerId="ADAL" clId="{71487FA0-58C6-4773-AD50-637DE096EEA2}" dt="2025-03-20T14:30:11.609" v="203" actId="20577"/>
      <pc:docMkLst>
        <pc:docMk/>
      </pc:docMkLst>
      <pc:sldChg chg="modSp mod">
        <pc:chgData name="Mario Real Enrique" userId="b171d602-790f-4414-93eb-cdb5bae8d7f5" providerId="ADAL" clId="{71487FA0-58C6-4773-AD50-637DE096EEA2}" dt="2025-03-20T12:37:26.804" v="1" actId="20577"/>
        <pc:sldMkLst>
          <pc:docMk/>
          <pc:sldMk cId="1487097359" sldId="256"/>
        </pc:sldMkLst>
        <pc:spChg chg="mod">
          <ac:chgData name="Mario Real Enrique" userId="b171d602-790f-4414-93eb-cdb5bae8d7f5" providerId="ADAL" clId="{71487FA0-58C6-4773-AD50-637DE096EEA2}" dt="2025-03-20T12:37:26.804" v="1" actId="20577"/>
          <ac:spMkLst>
            <pc:docMk/>
            <pc:sldMk cId="1487097359" sldId="256"/>
            <ac:spMk id="3" creationId="{63D8D41A-35CF-CCA3-43F1-8B65A9BA2268}"/>
          </ac:spMkLst>
        </pc:spChg>
      </pc:sldChg>
      <pc:sldChg chg="modSp mod">
        <pc:chgData name="Mario Real Enrique" userId="b171d602-790f-4414-93eb-cdb5bae8d7f5" providerId="ADAL" clId="{71487FA0-58C6-4773-AD50-637DE096EEA2}" dt="2025-03-20T12:37:58.494" v="5" actId="20577"/>
        <pc:sldMkLst>
          <pc:docMk/>
          <pc:sldMk cId="2339220226" sldId="258"/>
        </pc:sldMkLst>
        <pc:spChg chg="mod">
          <ac:chgData name="Mario Real Enrique" userId="b171d602-790f-4414-93eb-cdb5bae8d7f5" providerId="ADAL" clId="{71487FA0-58C6-4773-AD50-637DE096EEA2}" dt="2025-03-20T12:37:58.494" v="5" actId="20577"/>
          <ac:spMkLst>
            <pc:docMk/>
            <pc:sldMk cId="2339220226" sldId="258"/>
            <ac:spMk id="3" creationId="{42F27CEB-07A4-EC30-EC0B-4648300EC93F}"/>
          </ac:spMkLst>
        </pc:spChg>
      </pc:sldChg>
      <pc:sldChg chg="modSp mod">
        <pc:chgData name="Mario Real Enrique" userId="b171d602-790f-4414-93eb-cdb5bae8d7f5" providerId="ADAL" clId="{71487FA0-58C6-4773-AD50-637DE096EEA2}" dt="2025-03-20T12:38:01.109" v="6" actId="20577"/>
        <pc:sldMkLst>
          <pc:docMk/>
          <pc:sldMk cId="2761975317" sldId="262"/>
        </pc:sldMkLst>
      </pc:sldChg>
      <pc:sldChg chg="modSp mod">
        <pc:chgData name="Mario Real Enrique" userId="b171d602-790f-4414-93eb-cdb5bae8d7f5" providerId="ADAL" clId="{71487FA0-58C6-4773-AD50-637DE096EEA2}" dt="2025-03-20T12:37:43.439" v="3"/>
        <pc:sldMkLst>
          <pc:docMk/>
          <pc:sldMk cId="3490082063" sldId="264"/>
        </pc:sldMkLst>
        <pc:spChg chg="mod">
          <ac:chgData name="Mario Real Enrique" userId="b171d602-790f-4414-93eb-cdb5bae8d7f5" providerId="ADAL" clId="{71487FA0-58C6-4773-AD50-637DE096EEA2}" dt="2025-03-20T12:37:43.439" v="3"/>
          <ac:spMkLst>
            <pc:docMk/>
            <pc:sldMk cId="3490082063" sldId="264"/>
            <ac:spMk id="3" creationId="{669FAC91-200E-4179-1322-5860EAD0FB32}"/>
          </ac:spMkLst>
        </pc:spChg>
      </pc:sldChg>
      <pc:sldChg chg="del">
        <pc:chgData name="Mario Real Enrique" userId="b171d602-790f-4414-93eb-cdb5bae8d7f5" providerId="ADAL" clId="{71487FA0-58C6-4773-AD50-637DE096EEA2}" dt="2025-03-20T12:37:51.385" v="4" actId="47"/>
        <pc:sldMkLst>
          <pc:docMk/>
          <pc:sldMk cId="3361287297" sldId="265"/>
        </pc:sldMkLst>
      </pc:sldChg>
      <pc:sldChg chg="del">
        <pc:chgData name="Mario Real Enrique" userId="b171d602-790f-4414-93eb-cdb5bae8d7f5" providerId="ADAL" clId="{71487FA0-58C6-4773-AD50-637DE096EEA2}" dt="2025-03-20T12:37:51.385" v="4" actId="47"/>
        <pc:sldMkLst>
          <pc:docMk/>
          <pc:sldMk cId="1555931446" sldId="266"/>
        </pc:sldMkLst>
      </pc:sldChg>
      <pc:sldChg chg="del">
        <pc:chgData name="Mario Real Enrique" userId="b171d602-790f-4414-93eb-cdb5bae8d7f5" providerId="ADAL" clId="{71487FA0-58C6-4773-AD50-637DE096EEA2}" dt="2025-03-20T12:37:51.385" v="4" actId="47"/>
        <pc:sldMkLst>
          <pc:docMk/>
          <pc:sldMk cId="235744808" sldId="268"/>
        </pc:sldMkLst>
      </pc:sldChg>
      <pc:sldChg chg="del">
        <pc:chgData name="Mario Real Enrique" userId="b171d602-790f-4414-93eb-cdb5bae8d7f5" providerId="ADAL" clId="{71487FA0-58C6-4773-AD50-637DE096EEA2}" dt="2025-03-20T12:37:51.385" v="4" actId="47"/>
        <pc:sldMkLst>
          <pc:docMk/>
          <pc:sldMk cId="3865078294" sldId="269"/>
        </pc:sldMkLst>
      </pc:sldChg>
      <pc:sldChg chg="del">
        <pc:chgData name="Mario Real Enrique" userId="b171d602-790f-4414-93eb-cdb5bae8d7f5" providerId="ADAL" clId="{71487FA0-58C6-4773-AD50-637DE096EEA2}" dt="2025-03-20T12:37:51.385" v="4" actId="47"/>
        <pc:sldMkLst>
          <pc:docMk/>
          <pc:sldMk cId="235242445" sldId="270"/>
        </pc:sldMkLst>
      </pc:sldChg>
      <pc:sldChg chg="modSp mod">
        <pc:chgData name="Mario Real Enrique" userId="b171d602-790f-4414-93eb-cdb5bae8d7f5" providerId="ADAL" clId="{71487FA0-58C6-4773-AD50-637DE096EEA2}" dt="2025-03-20T12:37:38.527" v="2" actId="21"/>
        <pc:sldMkLst>
          <pc:docMk/>
          <pc:sldMk cId="3217988035" sldId="271"/>
        </pc:sldMkLst>
        <pc:spChg chg="mod">
          <ac:chgData name="Mario Real Enrique" userId="b171d602-790f-4414-93eb-cdb5bae8d7f5" providerId="ADAL" clId="{71487FA0-58C6-4773-AD50-637DE096EEA2}" dt="2025-03-20T12:37:38.527" v="2" actId="21"/>
          <ac:spMkLst>
            <pc:docMk/>
            <pc:sldMk cId="3217988035" sldId="271"/>
            <ac:spMk id="3" creationId="{57633F99-2414-AC10-7866-98621B58C1E9}"/>
          </ac:spMkLst>
        </pc:spChg>
      </pc:sldChg>
      <pc:sldChg chg="modSp new mod ord">
        <pc:chgData name="Mario Real Enrique" userId="b171d602-790f-4414-93eb-cdb5bae8d7f5" providerId="ADAL" clId="{71487FA0-58C6-4773-AD50-637DE096EEA2}" dt="2025-03-20T13:23:57.130" v="22" actId="20577"/>
        <pc:sldMkLst>
          <pc:docMk/>
          <pc:sldMk cId="3404575775" sldId="272"/>
        </pc:sldMkLst>
      </pc:sldChg>
      <pc:sldChg chg="addSp delSp modSp new mod modClrScheme chgLayout">
        <pc:chgData name="Mario Real Enrique" userId="b171d602-790f-4414-93eb-cdb5bae8d7f5" providerId="ADAL" clId="{71487FA0-58C6-4773-AD50-637DE096EEA2}" dt="2025-03-20T14:30:11.609" v="203" actId="20577"/>
        <pc:sldMkLst>
          <pc:docMk/>
          <pc:sldMk cId="3463817656" sldId="273"/>
        </pc:sldMkLst>
      </pc:sldChg>
    </pc:docChg>
  </pc:docChgLst>
  <pc:docChgLst>
    <pc:chgData name="Mario Real Enrique" userId="b171d602-790f-4414-93eb-cdb5bae8d7f5" providerId="ADAL" clId="{980E8937-D37F-4C74-A82E-446C2ABA4C7D}"/>
    <pc:docChg chg="undo custSel modSld">
      <pc:chgData name="Mario Real Enrique" userId="b171d602-790f-4414-93eb-cdb5bae8d7f5" providerId="ADAL" clId="{980E8937-D37F-4C74-A82E-446C2ABA4C7D}" dt="2025-06-18T17:04:22.288" v="8" actId="1076"/>
      <pc:docMkLst>
        <pc:docMk/>
      </pc:docMkLst>
      <pc:sldChg chg="modSp mod">
        <pc:chgData name="Mario Real Enrique" userId="b171d602-790f-4414-93eb-cdb5bae8d7f5" providerId="ADAL" clId="{980E8937-D37F-4C74-A82E-446C2ABA4C7D}" dt="2025-06-18T17:04:22.288" v="8" actId="1076"/>
        <pc:sldMkLst>
          <pc:docMk/>
          <pc:sldMk cId="774361331" sldId="279"/>
        </pc:sldMkLst>
        <pc:picChg chg="mod">
          <ac:chgData name="Mario Real Enrique" userId="b171d602-790f-4414-93eb-cdb5bae8d7f5" providerId="ADAL" clId="{980E8937-D37F-4C74-A82E-446C2ABA4C7D}" dt="2025-06-18T17:04:22.288" v="8" actId="1076"/>
          <ac:picMkLst>
            <pc:docMk/>
            <pc:sldMk cId="774361331" sldId="279"/>
            <ac:picMk id="6" creationId="{830A78FD-D028-7CD4-17C9-CC909768510E}"/>
          </ac:picMkLst>
        </pc:picChg>
      </pc:sldChg>
      <pc:sldChg chg="addSp delSp modSp mod">
        <pc:chgData name="Mario Real Enrique" userId="b171d602-790f-4414-93eb-cdb5bae8d7f5" providerId="ADAL" clId="{980E8937-D37F-4C74-A82E-446C2ABA4C7D}" dt="2025-06-18T17:03:14.255" v="7" actId="1076"/>
        <pc:sldMkLst>
          <pc:docMk/>
          <pc:sldMk cId="2958882874" sldId="283"/>
        </pc:sldMkLst>
        <pc:picChg chg="add del mod modCrop">
          <ac:chgData name="Mario Real Enrique" userId="b171d602-790f-4414-93eb-cdb5bae8d7f5" providerId="ADAL" clId="{980E8937-D37F-4C74-A82E-446C2ABA4C7D}" dt="2025-06-18T17:03:14.255" v="7" actId="1076"/>
          <ac:picMkLst>
            <pc:docMk/>
            <pc:sldMk cId="2958882874" sldId="283"/>
            <ac:picMk id="8" creationId="{675869D2-D515-3A1A-9303-F1D2A41AAAC8}"/>
          </ac:picMkLst>
        </pc:picChg>
      </pc:sldChg>
    </pc:docChg>
  </pc:docChgLst>
  <pc:docChgLst>
    <pc:chgData name="Mario Real Enrique" userId="b171d602-790f-4414-93eb-cdb5bae8d7f5" providerId="ADAL" clId="{9DBFE0FA-85B4-4C17-BB80-18D6AD97B9C9}"/>
    <pc:docChg chg="undo custSel addSld delSld modSld sldOrd">
      <pc:chgData name="Mario Real Enrique" userId="b171d602-790f-4414-93eb-cdb5bae8d7f5" providerId="ADAL" clId="{9DBFE0FA-85B4-4C17-BB80-18D6AD97B9C9}" dt="2025-03-13T11:13:06.907" v="1603" actId="20577"/>
      <pc:docMkLst>
        <pc:docMk/>
      </pc:docMkLst>
      <pc:sldChg chg="modSp new mod">
        <pc:chgData name="Mario Real Enrique" userId="b171d602-790f-4414-93eb-cdb5bae8d7f5" providerId="ADAL" clId="{9DBFE0FA-85B4-4C17-BB80-18D6AD97B9C9}" dt="2025-03-13T10:05:13.190" v="1252" actId="20577"/>
        <pc:sldMkLst>
          <pc:docMk/>
          <pc:sldMk cId="1487097359" sldId="256"/>
        </pc:sldMkLst>
      </pc:sldChg>
      <pc:sldChg chg="addSp modSp new mod modAnim">
        <pc:chgData name="Mario Real Enrique" userId="b171d602-790f-4414-93eb-cdb5bae8d7f5" providerId="ADAL" clId="{9DBFE0FA-85B4-4C17-BB80-18D6AD97B9C9}" dt="2025-03-13T08:52:13.555" v="419" actId="1076"/>
        <pc:sldMkLst>
          <pc:docMk/>
          <pc:sldMk cId="770523876" sldId="257"/>
        </pc:sldMkLst>
      </pc:sldChg>
      <pc:sldChg chg="modSp new mod">
        <pc:chgData name="Mario Real Enrique" userId="b171d602-790f-4414-93eb-cdb5bae8d7f5" providerId="ADAL" clId="{9DBFE0FA-85B4-4C17-BB80-18D6AD97B9C9}" dt="2025-03-13T09:47:06.767" v="1212" actId="20577"/>
        <pc:sldMkLst>
          <pc:docMk/>
          <pc:sldMk cId="2339220226" sldId="258"/>
        </pc:sldMkLst>
      </pc:sldChg>
      <pc:sldChg chg="addSp delSp modSp new mod modClrScheme chgLayout">
        <pc:chgData name="Mario Real Enrique" userId="b171d602-790f-4414-93eb-cdb5bae8d7f5" providerId="ADAL" clId="{9DBFE0FA-85B4-4C17-BB80-18D6AD97B9C9}" dt="2025-03-13T08:37:07.688" v="302" actId="20577"/>
        <pc:sldMkLst>
          <pc:docMk/>
          <pc:sldMk cId="2944786113" sldId="259"/>
        </pc:sldMkLst>
      </pc:sldChg>
      <pc:sldChg chg="addSp delSp modSp new mod ord">
        <pc:chgData name="Mario Real Enrique" userId="b171d602-790f-4414-93eb-cdb5bae8d7f5" providerId="ADAL" clId="{9DBFE0FA-85B4-4C17-BB80-18D6AD97B9C9}" dt="2025-03-13T10:05:38.972" v="1262" actId="20577"/>
        <pc:sldMkLst>
          <pc:docMk/>
          <pc:sldMk cId="3848210801" sldId="260"/>
        </pc:sldMkLst>
      </pc:sldChg>
      <pc:sldChg chg="modSp new mod">
        <pc:chgData name="Mario Real Enrique" userId="b171d602-790f-4414-93eb-cdb5bae8d7f5" providerId="ADAL" clId="{9DBFE0FA-85B4-4C17-BB80-18D6AD97B9C9}" dt="2025-03-13T09:47:28.543" v="1220" actId="20577"/>
        <pc:sldMkLst>
          <pc:docMk/>
          <pc:sldMk cId="458835958" sldId="261"/>
        </pc:sldMkLst>
      </pc:sldChg>
      <pc:sldChg chg="modSp new mod">
        <pc:chgData name="Mario Real Enrique" userId="b171d602-790f-4414-93eb-cdb5bae8d7f5" providerId="ADAL" clId="{9DBFE0FA-85B4-4C17-BB80-18D6AD97B9C9}" dt="2025-03-13T10:04:53.059" v="1233" actId="20577"/>
        <pc:sldMkLst>
          <pc:docMk/>
          <pc:sldMk cId="2761975317" sldId="262"/>
        </pc:sldMkLst>
      </pc:sldChg>
      <pc:sldChg chg="addSp delSp modSp new mod modClrScheme chgLayout">
        <pc:chgData name="Mario Real Enrique" userId="b171d602-790f-4414-93eb-cdb5bae8d7f5" providerId="ADAL" clId="{9DBFE0FA-85B4-4C17-BB80-18D6AD97B9C9}" dt="2025-03-13T10:05:01.601" v="1248" actId="20577"/>
        <pc:sldMkLst>
          <pc:docMk/>
          <pc:sldMk cId="1322447838" sldId="263"/>
        </pc:sldMkLst>
      </pc:sldChg>
      <pc:sldChg chg="new del">
        <pc:chgData name="Mario Real Enrique" userId="b171d602-790f-4414-93eb-cdb5bae8d7f5" providerId="ADAL" clId="{9DBFE0FA-85B4-4C17-BB80-18D6AD97B9C9}" dt="2025-03-13T09:44:57.240" v="899" actId="680"/>
        <pc:sldMkLst>
          <pc:docMk/>
          <pc:sldMk cId="2669033184" sldId="264"/>
        </pc:sldMkLst>
      </pc:sldChg>
      <pc:sldChg chg="modSp new mod">
        <pc:chgData name="Mario Real Enrique" userId="b171d602-790f-4414-93eb-cdb5bae8d7f5" providerId="ADAL" clId="{9DBFE0FA-85B4-4C17-BB80-18D6AD97B9C9}" dt="2025-03-13T11:13:06.907" v="1603" actId="20577"/>
        <pc:sldMkLst>
          <pc:docMk/>
          <pc:sldMk cId="3490082063" sldId="264"/>
        </pc:sldMkLst>
      </pc:sldChg>
    </pc:docChg>
  </pc:docChgLst>
  <pc:docChgLst>
    <pc:chgData name="Mario Real Enrique" userId="b171d602-790f-4414-93eb-cdb5bae8d7f5" providerId="ADAL" clId="{B33D2CC8-AA2A-4281-B61B-2BCC929E2766}"/>
    <pc:docChg chg="undo redo custSel addSld delSld modSld sldOrd">
      <pc:chgData name="Mario Real Enrique" userId="b171d602-790f-4414-93eb-cdb5bae8d7f5" providerId="ADAL" clId="{B33D2CC8-AA2A-4281-B61B-2BCC929E2766}" dt="2025-03-20T11:23:54.302" v="2935" actId="20577"/>
      <pc:docMkLst>
        <pc:docMk/>
      </pc:docMkLst>
      <pc:sldChg chg="modSp mod">
        <pc:chgData name="Mario Real Enrique" userId="b171d602-790f-4414-93eb-cdb5bae8d7f5" providerId="ADAL" clId="{B33D2CC8-AA2A-4281-B61B-2BCC929E2766}" dt="2025-03-17T12:30:27.568" v="5" actId="20577"/>
        <pc:sldMkLst>
          <pc:docMk/>
          <pc:sldMk cId="1487097359" sldId="256"/>
        </pc:sldMkLst>
      </pc:sldChg>
      <pc:sldChg chg="del">
        <pc:chgData name="Mario Real Enrique" userId="b171d602-790f-4414-93eb-cdb5bae8d7f5" providerId="ADAL" clId="{B33D2CC8-AA2A-4281-B61B-2BCC929E2766}" dt="2025-03-17T12:31:28.996" v="29" actId="47"/>
        <pc:sldMkLst>
          <pc:docMk/>
          <pc:sldMk cId="770523876" sldId="257"/>
        </pc:sldMkLst>
      </pc:sldChg>
      <pc:sldChg chg="modSp mod">
        <pc:chgData name="Mario Real Enrique" userId="b171d602-790f-4414-93eb-cdb5bae8d7f5" providerId="ADAL" clId="{B33D2CC8-AA2A-4281-B61B-2BCC929E2766}" dt="2025-03-20T10:03:46.873" v="2336" actId="20577"/>
        <pc:sldMkLst>
          <pc:docMk/>
          <pc:sldMk cId="2339220226" sldId="258"/>
        </pc:sldMkLst>
        <pc:spChg chg="mod">
          <ac:chgData name="Mario Real Enrique" userId="b171d602-790f-4414-93eb-cdb5bae8d7f5" providerId="ADAL" clId="{B33D2CC8-AA2A-4281-B61B-2BCC929E2766}" dt="2025-03-20T10:03:46.873" v="2336" actId="20577"/>
          <ac:spMkLst>
            <pc:docMk/>
            <pc:sldMk cId="2339220226" sldId="258"/>
            <ac:spMk id="3" creationId="{42F27CEB-07A4-EC30-EC0B-4648300EC93F}"/>
          </ac:spMkLst>
        </pc:spChg>
      </pc:sldChg>
      <pc:sldChg chg="del">
        <pc:chgData name="Mario Real Enrique" userId="b171d602-790f-4414-93eb-cdb5bae8d7f5" providerId="ADAL" clId="{B33D2CC8-AA2A-4281-B61B-2BCC929E2766}" dt="2025-03-17T12:31:28.996" v="29" actId="47"/>
        <pc:sldMkLst>
          <pc:docMk/>
          <pc:sldMk cId="3848210801" sldId="260"/>
        </pc:sldMkLst>
      </pc:sldChg>
      <pc:sldChg chg="del">
        <pc:chgData name="Mario Real Enrique" userId="b171d602-790f-4414-93eb-cdb5bae8d7f5" providerId="ADAL" clId="{B33D2CC8-AA2A-4281-B61B-2BCC929E2766}" dt="2025-03-17T12:31:28.996" v="29" actId="47"/>
        <pc:sldMkLst>
          <pc:docMk/>
          <pc:sldMk cId="458835958" sldId="261"/>
        </pc:sldMkLst>
      </pc:sldChg>
      <pc:sldChg chg="modSp mod">
        <pc:chgData name="Mario Real Enrique" userId="b171d602-790f-4414-93eb-cdb5bae8d7f5" providerId="ADAL" clId="{B33D2CC8-AA2A-4281-B61B-2BCC929E2766}" dt="2025-03-20T11:03:03.736" v="2665" actId="20577"/>
        <pc:sldMkLst>
          <pc:docMk/>
          <pc:sldMk cId="2761975317" sldId="262"/>
        </pc:sldMkLst>
      </pc:sldChg>
      <pc:sldChg chg="modSp mod ord">
        <pc:chgData name="Mario Real Enrique" userId="b171d602-790f-4414-93eb-cdb5bae8d7f5" providerId="ADAL" clId="{B33D2CC8-AA2A-4281-B61B-2BCC929E2766}" dt="2025-03-17T12:30:37.532" v="28" actId="20577"/>
        <pc:sldMkLst>
          <pc:docMk/>
          <pc:sldMk cId="3490082063" sldId="264"/>
        </pc:sldMkLst>
      </pc:sldChg>
      <pc:sldChg chg="addSp delSp modSp new mod modClrScheme chgLayout">
        <pc:chgData name="Mario Real Enrique" userId="b171d602-790f-4414-93eb-cdb5bae8d7f5" providerId="ADAL" clId="{B33D2CC8-AA2A-4281-B61B-2BCC929E2766}" dt="2025-03-17T12:35:08.545" v="315" actId="20577"/>
        <pc:sldMkLst>
          <pc:docMk/>
          <pc:sldMk cId="3361287297" sldId="265"/>
        </pc:sldMkLst>
      </pc:sldChg>
      <pc:sldChg chg="modSp new mod">
        <pc:chgData name="Mario Real Enrique" userId="b171d602-790f-4414-93eb-cdb5bae8d7f5" providerId="ADAL" clId="{B33D2CC8-AA2A-4281-B61B-2BCC929E2766}" dt="2025-03-19T09:14:06.142" v="994" actId="20577"/>
        <pc:sldMkLst>
          <pc:docMk/>
          <pc:sldMk cId="1555931446" sldId="266"/>
        </pc:sldMkLst>
      </pc:sldChg>
      <pc:sldChg chg="modSp new del mod ord">
        <pc:chgData name="Mario Real Enrique" userId="b171d602-790f-4414-93eb-cdb5bae8d7f5" providerId="ADAL" clId="{B33D2CC8-AA2A-4281-B61B-2BCC929E2766}" dt="2025-03-20T10:03:59.990" v="2337" actId="47"/>
        <pc:sldMkLst>
          <pc:docMk/>
          <pc:sldMk cId="2986211777" sldId="267"/>
        </pc:sldMkLst>
      </pc:sldChg>
      <pc:sldChg chg="modSp new mod">
        <pc:chgData name="Mario Real Enrique" userId="b171d602-790f-4414-93eb-cdb5bae8d7f5" providerId="ADAL" clId="{B33D2CC8-AA2A-4281-B61B-2BCC929E2766}" dt="2025-03-19T10:47:33.664" v="1305" actId="20577"/>
        <pc:sldMkLst>
          <pc:docMk/>
          <pc:sldMk cId="235744808" sldId="268"/>
        </pc:sldMkLst>
      </pc:sldChg>
      <pc:sldChg chg="addSp delSp modSp new mod setBg">
        <pc:chgData name="Mario Real Enrique" userId="b171d602-790f-4414-93eb-cdb5bae8d7f5" providerId="ADAL" clId="{B33D2CC8-AA2A-4281-B61B-2BCC929E2766}" dt="2025-03-20T10:05:43.181" v="2506" actId="20577"/>
        <pc:sldMkLst>
          <pc:docMk/>
          <pc:sldMk cId="3865078294" sldId="269"/>
        </pc:sldMkLst>
      </pc:sldChg>
      <pc:sldChg chg="addSp modSp new mod">
        <pc:chgData name="Mario Real Enrique" userId="b171d602-790f-4414-93eb-cdb5bae8d7f5" providerId="ADAL" clId="{B33D2CC8-AA2A-4281-B61B-2BCC929E2766}" dt="2025-03-20T10:06:58.951" v="2609" actId="20577"/>
        <pc:sldMkLst>
          <pc:docMk/>
          <pc:sldMk cId="235242445" sldId="270"/>
        </pc:sldMkLst>
      </pc:sldChg>
      <pc:sldChg chg="modSp new mod">
        <pc:chgData name="Mario Real Enrique" userId="b171d602-790f-4414-93eb-cdb5bae8d7f5" providerId="ADAL" clId="{B33D2CC8-AA2A-4281-B61B-2BCC929E2766}" dt="2025-03-20T11:23:54.302" v="2935" actId="20577"/>
        <pc:sldMkLst>
          <pc:docMk/>
          <pc:sldMk cId="3217988035" sldId="271"/>
        </pc:sldMkLst>
        <pc:spChg chg="mod">
          <ac:chgData name="Mario Real Enrique" userId="b171d602-790f-4414-93eb-cdb5bae8d7f5" providerId="ADAL" clId="{B33D2CC8-AA2A-4281-B61B-2BCC929E2766}" dt="2025-03-20T11:08:45.608" v="2678" actId="20577"/>
          <ac:spMkLst>
            <pc:docMk/>
            <pc:sldMk cId="3217988035" sldId="271"/>
            <ac:spMk id="2" creationId="{97F87FFB-75CE-126C-D527-1E60621A118C}"/>
          </ac:spMkLst>
        </pc:spChg>
        <pc:spChg chg="mod">
          <ac:chgData name="Mario Real Enrique" userId="b171d602-790f-4414-93eb-cdb5bae8d7f5" providerId="ADAL" clId="{B33D2CC8-AA2A-4281-B61B-2BCC929E2766}" dt="2025-03-20T11:23:54.302" v="2935" actId="20577"/>
          <ac:spMkLst>
            <pc:docMk/>
            <pc:sldMk cId="3217988035" sldId="271"/>
            <ac:spMk id="3" creationId="{57633F99-2414-AC10-7866-98621B58C1E9}"/>
          </ac:spMkLst>
        </pc:spChg>
      </pc:sldChg>
    </pc:docChg>
  </pc:docChgLst>
  <pc:docChgLst>
    <pc:chgData name="Mario Real Enrique" userId="b171d602-790f-4414-93eb-cdb5bae8d7f5" providerId="ADAL" clId="{12D13F4C-25CA-4240-BED1-2AF671272A72}"/>
    <pc:docChg chg="custSel addSld delSld modSld">
      <pc:chgData name="Mario Real Enrique" userId="b171d602-790f-4414-93eb-cdb5bae8d7f5" providerId="ADAL" clId="{12D13F4C-25CA-4240-BED1-2AF671272A72}" dt="2025-04-10T09:51:49.368" v="1077" actId="20577"/>
      <pc:docMkLst>
        <pc:docMk/>
      </pc:docMkLst>
      <pc:sldChg chg="modSp mod">
        <pc:chgData name="Mario Real Enrique" userId="b171d602-790f-4414-93eb-cdb5bae8d7f5" providerId="ADAL" clId="{12D13F4C-25CA-4240-BED1-2AF671272A72}" dt="2025-04-10T08:44:19.347" v="672" actId="20577"/>
        <pc:sldMkLst>
          <pc:docMk/>
          <pc:sldMk cId="2339220226" sldId="258"/>
        </pc:sldMkLst>
        <pc:spChg chg="mod">
          <ac:chgData name="Mario Real Enrique" userId="b171d602-790f-4414-93eb-cdb5bae8d7f5" providerId="ADAL" clId="{12D13F4C-25CA-4240-BED1-2AF671272A72}" dt="2025-04-10T08:44:19.347" v="672" actId="20577"/>
          <ac:spMkLst>
            <pc:docMk/>
            <pc:sldMk cId="2339220226" sldId="258"/>
            <ac:spMk id="3" creationId="{42F27CEB-07A4-EC30-EC0B-4648300EC93F}"/>
          </ac:spMkLst>
        </pc:spChg>
      </pc:sldChg>
      <pc:sldChg chg="modSp mod">
        <pc:chgData name="Mario Real Enrique" userId="b171d602-790f-4414-93eb-cdb5bae8d7f5" providerId="ADAL" clId="{12D13F4C-25CA-4240-BED1-2AF671272A72}" dt="2025-04-10T08:11:55.999" v="112" actId="20577"/>
        <pc:sldMkLst>
          <pc:docMk/>
          <pc:sldMk cId="3490082063" sldId="264"/>
        </pc:sldMkLst>
        <pc:spChg chg="mod">
          <ac:chgData name="Mario Real Enrique" userId="b171d602-790f-4414-93eb-cdb5bae8d7f5" providerId="ADAL" clId="{12D13F4C-25CA-4240-BED1-2AF671272A72}" dt="2025-04-10T08:11:55.999" v="112" actId="20577"/>
          <ac:spMkLst>
            <pc:docMk/>
            <pc:sldMk cId="3490082063" sldId="264"/>
            <ac:spMk id="3" creationId="{669FAC91-200E-4179-1322-5860EAD0FB32}"/>
          </ac:spMkLst>
        </pc:spChg>
      </pc:sldChg>
      <pc:sldChg chg="modSp mod">
        <pc:chgData name="Mario Real Enrique" userId="b171d602-790f-4414-93eb-cdb5bae8d7f5" providerId="ADAL" clId="{12D13F4C-25CA-4240-BED1-2AF671272A72}" dt="2025-04-10T09:51:49.368" v="1077" actId="20577"/>
        <pc:sldMkLst>
          <pc:docMk/>
          <pc:sldMk cId="3217988035" sldId="271"/>
        </pc:sldMkLst>
        <pc:spChg chg="mod">
          <ac:chgData name="Mario Real Enrique" userId="b171d602-790f-4414-93eb-cdb5bae8d7f5" providerId="ADAL" clId="{12D13F4C-25CA-4240-BED1-2AF671272A72}" dt="2025-04-10T08:54:11.879" v="933" actId="20577"/>
          <ac:spMkLst>
            <pc:docMk/>
            <pc:sldMk cId="3217988035" sldId="271"/>
            <ac:spMk id="2" creationId="{97F87FFB-75CE-126C-D527-1E60621A118C}"/>
          </ac:spMkLst>
        </pc:spChg>
        <pc:spChg chg="mod">
          <ac:chgData name="Mario Real Enrique" userId="b171d602-790f-4414-93eb-cdb5bae8d7f5" providerId="ADAL" clId="{12D13F4C-25CA-4240-BED1-2AF671272A72}" dt="2025-04-10T09:51:49.368" v="1077" actId="20577"/>
          <ac:spMkLst>
            <pc:docMk/>
            <pc:sldMk cId="3217988035" sldId="271"/>
            <ac:spMk id="3" creationId="{57633F99-2414-AC10-7866-98621B58C1E9}"/>
          </ac:spMkLst>
        </pc:spChg>
      </pc:sldChg>
      <pc:sldChg chg="del">
        <pc:chgData name="Mario Real Enrique" userId="b171d602-790f-4414-93eb-cdb5bae8d7f5" providerId="ADAL" clId="{12D13F4C-25CA-4240-BED1-2AF671272A72}" dt="2025-04-10T08:11:38.271" v="77" actId="47"/>
        <pc:sldMkLst>
          <pc:docMk/>
          <pc:sldMk cId="3404575775" sldId="272"/>
        </pc:sldMkLst>
      </pc:sldChg>
      <pc:sldChg chg="del">
        <pc:chgData name="Mario Real Enrique" userId="b171d602-790f-4414-93eb-cdb5bae8d7f5" providerId="ADAL" clId="{12D13F4C-25CA-4240-BED1-2AF671272A72}" dt="2025-04-10T08:11:39.172" v="78" actId="47"/>
        <pc:sldMkLst>
          <pc:docMk/>
          <pc:sldMk cId="3463817656" sldId="273"/>
        </pc:sldMkLst>
      </pc:sldChg>
      <pc:sldChg chg="del">
        <pc:chgData name="Mario Real Enrique" userId="b171d602-790f-4414-93eb-cdb5bae8d7f5" providerId="ADAL" clId="{12D13F4C-25CA-4240-BED1-2AF671272A72}" dt="2025-04-10T08:20:46.910" v="180" actId="47"/>
        <pc:sldMkLst>
          <pc:docMk/>
          <pc:sldMk cId="4076650519" sldId="274"/>
        </pc:sldMkLst>
      </pc:sldChg>
      <pc:sldChg chg="addSp delSp modSp mod">
        <pc:chgData name="Mario Real Enrique" userId="b171d602-790f-4414-93eb-cdb5bae8d7f5" providerId="ADAL" clId="{12D13F4C-25CA-4240-BED1-2AF671272A72}" dt="2025-04-10T08:53:11.770" v="922" actId="1076"/>
        <pc:sldMkLst>
          <pc:docMk/>
          <pc:sldMk cId="473200029" sldId="276"/>
        </pc:sldMkLst>
        <pc:spChg chg="mod">
          <ac:chgData name="Mario Real Enrique" userId="b171d602-790f-4414-93eb-cdb5bae8d7f5" providerId="ADAL" clId="{12D13F4C-25CA-4240-BED1-2AF671272A72}" dt="2025-04-10T08:47:05.606" v="902" actId="20577"/>
          <ac:spMkLst>
            <pc:docMk/>
            <pc:sldMk cId="473200029" sldId="276"/>
            <ac:spMk id="2" creationId="{EF8693F3-04EE-7001-CE33-763EF54C0B99}"/>
          </ac:spMkLst>
        </pc:spChg>
        <pc:picChg chg="add mod">
          <ac:chgData name="Mario Real Enrique" userId="b171d602-790f-4414-93eb-cdb5bae8d7f5" providerId="ADAL" clId="{12D13F4C-25CA-4240-BED1-2AF671272A72}" dt="2025-04-10T08:52:38.169" v="916" actId="1076"/>
          <ac:picMkLst>
            <pc:docMk/>
            <pc:sldMk cId="473200029" sldId="276"/>
            <ac:picMk id="14" creationId="{066E6121-168E-8D18-9EEE-3AEB4B4BEDC3}"/>
          </ac:picMkLst>
        </pc:picChg>
        <pc:picChg chg="add mod">
          <ac:chgData name="Mario Real Enrique" userId="b171d602-790f-4414-93eb-cdb5bae8d7f5" providerId="ADAL" clId="{12D13F4C-25CA-4240-BED1-2AF671272A72}" dt="2025-04-10T08:53:11.770" v="922" actId="1076"/>
          <ac:picMkLst>
            <pc:docMk/>
            <pc:sldMk cId="473200029" sldId="276"/>
            <ac:picMk id="18" creationId="{40685427-0F67-A7DD-32F4-10AAD1F5FB8D}"/>
          </ac:picMkLst>
        </pc:picChg>
      </pc:sldChg>
      <pc:sldChg chg="del">
        <pc:chgData name="Mario Real Enrique" userId="b171d602-790f-4414-93eb-cdb5bae8d7f5" providerId="ADAL" clId="{12D13F4C-25CA-4240-BED1-2AF671272A72}" dt="2025-04-10T08:20:49.156" v="181" actId="47"/>
        <pc:sldMkLst>
          <pc:docMk/>
          <pc:sldMk cId="1627376509" sldId="277"/>
        </pc:sldMkLst>
      </pc:sldChg>
      <pc:sldChg chg="del">
        <pc:chgData name="Mario Real Enrique" userId="b171d602-790f-4414-93eb-cdb5bae8d7f5" providerId="ADAL" clId="{12D13F4C-25CA-4240-BED1-2AF671272A72}" dt="2025-04-10T08:20:33.727" v="179" actId="47"/>
        <pc:sldMkLst>
          <pc:docMk/>
          <pc:sldMk cId="1847781737" sldId="278"/>
        </pc:sldMkLst>
      </pc:sldChg>
      <pc:sldChg chg="addSp delSp modSp add mod">
        <pc:chgData name="Mario Real Enrique" userId="b171d602-790f-4414-93eb-cdb5bae8d7f5" providerId="ADAL" clId="{12D13F4C-25CA-4240-BED1-2AF671272A72}" dt="2025-04-10T08:17:30.672" v="160" actId="20577"/>
        <pc:sldMkLst>
          <pc:docMk/>
          <pc:sldMk cId="774361331" sldId="279"/>
        </pc:sldMkLst>
        <pc:spChg chg="mod">
          <ac:chgData name="Mario Real Enrique" userId="b171d602-790f-4414-93eb-cdb5bae8d7f5" providerId="ADAL" clId="{12D13F4C-25CA-4240-BED1-2AF671272A72}" dt="2025-04-10T08:17:30.672" v="160" actId="20577"/>
          <ac:spMkLst>
            <pc:docMk/>
            <pc:sldMk cId="774361331" sldId="279"/>
            <ac:spMk id="2" creationId="{C347DB4D-AE3D-A553-CF3A-2521F96D1B36}"/>
          </ac:spMkLst>
        </pc:spChg>
        <pc:picChg chg="add mod">
          <ac:chgData name="Mario Real Enrique" userId="b171d602-790f-4414-93eb-cdb5bae8d7f5" providerId="ADAL" clId="{12D13F4C-25CA-4240-BED1-2AF671272A72}" dt="2025-04-10T08:16:13.407" v="151" actId="1076"/>
          <ac:picMkLst>
            <pc:docMk/>
            <pc:sldMk cId="774361331" sldId="279"/>
            <ac:picMk id="4" creationId="{99F9FD48-55A9-D976-7480-9E1060FD3817}"/>
          </ac:picMkLst>
        </pc:picChg>
        <pc:picChg chg="add mod">
          <ac:chgData name="Mario Real Enrique" userId="b171d602-790f-4414-93eb-cdb5bae8d7f5" providerId="ADAL" clId="{12D13F4C-25CA-4240-BED1-2AF671272A72}" dt="2025-04-10T08:16:19.069" v="154" actId="1076"/>
          <ac:picMkLst>
            <pc:docMk/>
            <pc:sldMk cId="774361331" sldId="279"/>
            <ac:picMk id="6" creationId="{830A78FD-D028-7CD4-17C9-CC909768510E}"/>
          </ac:picMkLst>
        </pc:picChg>
      </pc:sldChg>
      <pc:sldChg chg="addSp delSp modSp add mod">
        <pc:chgData name="Mario Real Enrique" userId="b171d602-790f-4414-93eb-cdb5bae8d7f5" providerId="ADAL" clId="{12D13F4C-25CA-4240-BED1-2AF671272A72}" dt="2025-04-10T08:19:37.327" v="168" actId="1076"/>
        <pc:sldMkLst>
          <pc:docMk/>
          <pc:sldMk cId="547068168" sldId="280"/>
        </pc:sldMkLst>
        <pc:spChg chg="mod">
          <ac:chgData name="Mario Real Enrique" userId="b171d602-790f-4414-93eb-cdb5bae8d7f5" providerId="ADAL" clId="{12D13F4C-25CA-4240-BED1-2AF671272A72}" dt="2025-04-10T08:19:27.039" v="163" actId="20577"/>
          <ac:spMkLst>
            <pc:docMk/>
            <pc:sldMk cId="547068168" sldId="280"/>
            <ac:spMk id="2" creationId="{09D163FB-8B21-7961-8CD9-424ED637A3DB}"/>
          </ac:spMkLst>
        </pc:spChg>
        <pc:picChg chg="add mod">
          <ac:chgData name="Mario Real Enrique" userId="b171d602-790f-4414-93eb-cdb5bae8d7f5" providerId="ADAL" clId="{12D13F4C-25CA-4240-BED1-2AF671272A72}" dt="2025-04-10T08:19:37.327" v="168" actId="1076"/>
          <ac:picMkLst>
            <pc:docMk/>
            <pc:sldMk cId="547068168" sldId="280"/>
            <ac:picMk id="4" creationId="{F0176AA1-57B0-2D20-6732-FB7C38013160}"/>
          </ac:picMkLst>
        </pc:picChg>
      </pc:sldChg>
      <pc:sldChg chg="addSp delSp modSp add mod replId">
        <pc:chgData name="Mario Real Enrique" userId="b171d602-790f-4414-93eb-cdb5bae8d7f5" providerId="ADAL" clId="{12D13F4C-25CA-4240-BED1-2AF671272A72}" dt="2025-04-10T08:45:23.995" v="719" actId="20577"/>
        <pc:sldMkLst>
          <pc:docMk/>
          <pc:sldMk cId="853615285" sldId="281"/>
        </pc:sldMkLst>
        <pc:spChg chg="mod">
          <ac:chgData name="Mario Real Enrique" userId="b171d602-790f-4414-93eb-cdb5bae8d7f5" providerId="ADAL" clId="{12D13F4C-25CA-4240-BED1-2AF671272A72}" dt="2025-04-10T08:45:23.995" v="719" actId="20577"/>
          <ac:spMkLst>
            <pc:docMk/>
            <pc:sldMk cId="853615285" sldId="281"/>
            <ac:spMk id="2" creationId="{78FB9463-528E-08F4-3F12-5C8E8F858B5B}"/>
          </ac:spMkLst>
        </pc:spChg>
        <pc:picChg chg="add mod">
          <ac:chgData name="Mario Real Enrique" userId="b171d602-790f-4414-93eb-cdb5bae8d7f5" providerId="ADAL" clId="{12D13F4C-25CA-4240-BED1-2AF671272A72}" dt="2025-04-10T08:19:57.952" v="176" actId="1076"/>
          <ac:picMkLst>
            <pc:docMk/>
            <pc:sldMk cId="853615285" sldId="281"/>
            <ac:picMk id="5" creationId="{5E0F3806-8BC3-B47E-F739-C999EE1579FA}"/>
          </ac:picMkLst>
        </pc:picChg>
        <pc:picChg chg="add mod">
          <ac:chgData name="Mario Real Enrique" userId="b171d602-790f-4414-93eb-cdb5bae8d7f5" providerId="ADAL" clId="{12D13F4C-25CA-4240-BED1-2AF671272A72}" dt="2025-04-10T08:20:01.696" v="178" actId="1076"/>
          <ac:picMkLst>
            <pc:docMk/>
            <pc:sldMk cId="853615285" sldId="281"/>
            <ac:picMk id="8" creationId="{961385A6-0FDE-DAF3-C5AB-F9AAE2CE623A}"/>
          </ac:picMkLst>
        </pc:picChg>
      </pc:sldChg>
      <pc:sldChg chg="modSp add mod">
        <pc:chgData name="Mario Real Enrique" userId="b171d602-790f-4414-93eb-cdb5bae8d7f5" providerId="ADAL" clId="{12D13F4C-25CA-4240-BED1-2AF671272A72}" dt="2025-04-10T08:46:12.714" v="843" actId="20577"/>
        <pc:sldMkLst>
          <pc:docMk/>
          <pc:sldMk cId="2084345451" sldId="282"/>
        </pc:sldMkLst>
        <pc:spChg chg="mod">
          <ac:chgData name="Mario Real Enrique" userId="b171d602-790f-4414-93eb-cdb5bae8d7f5" providerId="ADAL" clId="{12D13F4C-25CA-4240-BED1-2AF671272A72}" dt="2025-04-10T08:46:12.714" v="843" actId="20577"/>
          <ac:spMkLst>
            <pc:docMk/>
            <pc:sldMk cId="2084345451" sldId="282"/>
            <ac:spMk id="3" creationId="{CAA6A257-0635-442D-B85E-6C550D82906A}"/>
          </ac:spMkLst>
        </pc:spChg>
      </pc:sldChg>
      <pc:sldChg chg="new del">
        <pc:chgData name="Mario Real Enrique" userId="b171d602-790f-4414-93eb-cdb5bae8d7f5" providerId="ADAL" clId="{12D13F4C-25CA-4240-BED1-2AF671272A72}" dt="2025-04-10T08:46:44.632" v="845" actId="47"/>
        <pc:sldMkLst>
          <pc:docMk/>
          <pc:sldMk cId="557445209" sldId="283"/>
        </pc:sldMkLst>
      </pc:sldChg>
      <pc:sldChg chg="add">
        <pc:chgData name="Mario Real Enrique" userId="b171d602-790f-4414-93eb-cdb5bae8d7f5" providerId="ADAL" clId="{12D13F4C-25CA-4240-BED1-2AF671272A72}" dt="2025-04-10T08:46:46.235" v="846"/>
        <pc:sldMkLst>
          <pc:docMk/>
          <pc:sldMk cId="2958882874" sldId="28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0370E-F46D-247F-720E-2F0905684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1B741F-18D9-0EC4-6EB2-7FF094D15F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82C96-7956-AE77-0AA8-E3AAABF19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1180-3B82-4FFF-8F48-B4437FEF57C4}" type="datetimeFigureOut">
              <a:rPr lang="nl-NL" smtClean="0"/>
              <a:t>18-6-2025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18ADD-E78C-17FE-96DA-2598ADDBD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982E5-AA6F-D174-A621-7FE44C1FB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72B2-6F5F-4E05-A843-ABD9162549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638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46227-6DE8-A05D-8581-7C1ABD128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B76A1-F316-F060-1D17-76875E4E3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1FECE-FF54-ACE9-AA63-B01FB827C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1180-3B82-4FFF-8F48-B4437FEF57C4}" type="datetimeFigureOut">
              <a:rPr lang="nl-NL" smtClean="0"/>
              <a:t>18-6-2025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8DBF2-2BDA-8A1F-E7A6-E6D70A138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564D4-F56A-02C3-DD03-D70C83321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72B2-6F5F-4E05-A843-ABD9162549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5787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282BAE-A04D-FAF6-7115-EB0E405CDB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7442E-0DA0-41BE-3236-A24D11CFD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B0D75-9E31-6BC0-E779-F9B10FF61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1180-3B82-4FFF-8F48-B4437FEF57C4}" type="datetimeFigureOut">
              <a:rPr lang="nl-NL" smtClean="0"/>
              <a:t>18-6-2025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EB6FE-F59D-43AF-1098-A77298C57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B219D-454B-AC0A-0747-E9C4496F2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72B2-6F5F-4E05-A843-ABD9162549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162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8C42-BC9B-D358-A62C-D14BF4E9F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26A2A-8934-74CD-993D-BF04CE764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5C6AB-B804-1C06-2170-1342262F5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1180-3B82-4FFF-8F48-B4437FEF57C4}" type="datetimeFigureOut">
              <a:rPr lang="nl-NL" smtClean="0"/>
              <a:t>18-6-2025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E1A22-338E-E0A2-4274-1AFDE62E3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13E65-8A7F-EC3B-9586-DC5694130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72B2-6F5F-4E05-A843-ABD9162549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9713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38AC4-983B-ADD8-6C09-F9B3C7B4F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EF846-9DFF-C3C6-DF49-97681B754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383B1-6C52-6161-A9A6-8570E9A2A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1180-3B82-4FFF-8F48-B4437FEF57C4}" type="datetimeFigureOut">
              <a:rPr lang="nl-NL" smtClean="0"/>
              <a:t>18-6-2025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F7CA5-AC0B-0234-1F2F-D9CF68ED3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AD9E3-1CF9-0E56-D637-95945DCE2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72B2-6F5F-4E05-A843-ABD9162549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936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B74F1-D65C-873A-6C49-D6971A35F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86619-A4C7-04B7-E745-12B057FBD6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685F6-C916-2E25-1F6A-328BA9180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CEA08-5767-B26E-4102-C670AC205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1180-3B82-4FFF-8F48-B4437FEF57C4}" type="datetimeFigureOut">
              <a:rPr lang="nl-NL" smtClean="0"/>
              <a:t>18-6-2025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63F8B-F35E-9A26-C1A0-A3EF67109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82011-16C2-8415-BCF1-2A8399359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72B2-6F5F-4E05-A843-ABD9162549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985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39EC-53ED-41BE-2168-713E0E31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437E1-AC29-58AB-D562-B4FAB9B70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5A784-F556-CD1C-97D8-709C79009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C372D2-F80D-374E-1324-96CC222C7E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3A0FC2-E584-ED27-C1A1-31E744435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8B7BB0-3DA7-0FFD-6E99-AC3948088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1180-3B82-4FFF-8F48-B4437FEF57C4}" type="datetimeFigureOut">
              <a:rPr lang="nl-NL" smtClean="0"/>
              <a:t>18-6-2025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D0A7A6-9B1C-44D4-5D92-499CF3C8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AF28CE-BB79-E56D-E256-FB356F50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72B2-6F5F-4E05-A843-ABD9162549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212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DBDF8-3133-39CB-576B-44CF973F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2D5E06-1129-3A2B-A8D2-511A4AFBC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1180-3B82-4FFF-8F48-B4437FEF57C4}" type="datetimeFigureOut">
              <a:rPr lang="nl-NL" smtClean="0"/>
              <a:t>18-6-2025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C26B68-1F11-596E-189F-04713A21A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A0DEC-09FC-AEE4-95A3-998C8A3FF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72B2-6F5F-4E05-A843-ABD9162549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703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CDEE56-D213-614C-8C2E-0C5D73BBF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1180-3B82-4FFF-8F48-B4437FEF57C4}" type="datetimeFigureOut">
              <a:rPr lang="nl-NL" smtClean="0"/>
              <a:t>18-6-2025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C70CAC-F148-244F-97B1-9A18B6DBF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E65E0-EF9C-088E-38B4-D4B0C0447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72B2-6F5F-4E05-A843-ABD9162549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897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21E3-F356-DA61-83CF-991D507BF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B2C75-3890-E84D-5926-F2FEEB4FC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E5B65-A0B5-E024-B69D-E7F995C0C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22CA0-C23D-A34B-293C-B1B6B79A3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1180-3B82-4FFF-8F48-B4437FEF57C4}" type="datetimeFigureOut">
              <a:rPr lang="nl-NL" smtClean="0"/>
              <a:t>18-6-2025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FD951-1FA9-3FEA-9714-4B24936C8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04012-DE29-B681-B2F9-4F8E6AB2B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72B2-6F5F-4E05-A843-ABD9162549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6828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07FF-DE58-6C33-5EB6-D372002E8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2DCCC2-253C-1C40-23B0-31C79E52AD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976DE-BED0-06CE-CE94-49C0F8A04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C2F34-0AC9-232D-F848-027D2DEC5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1180-3B82-4FFF-8F48-B4437FEF57C4}" type="datetimeFigureOut">
              <a:rPr lang="nl-NL" smtClean="0"/>
              <a:t>18-6-2025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19E1F-677C-0D18-7A6F-A8952260D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3ECDF-740A-EBBB-8B20-569F54F2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72B2-6F5F-4E05-A843-ABD9162549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5304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41EA22-10C3-8C55-114B-DC18B6DDA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57587-0A47-DC02-DA4F-145AF6EA9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BE9F5-2F05-288F-EA9D-A380E5C55A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F41180-3B82-4FFF-8F48-B4437FEF57C4}" type="datetimeFigureOut">
              <a:rPr lang="nl-NL" smtClean="0"/>
              <a:t>18-6-2025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BFC56-06A8-8159-220F-B5D54343AC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6F839-9501-0904-4DCC-76857EF510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C372B2-6F5F-4E05-A843-ABD9162549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80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410B-E007-EF3B-68E2-1FC4BBA91B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Meeting with Oksana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8D41A-35CF-CCA3-43F1-8B65A9BA22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27/03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87097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63FC9-6FB8-1C2B-026D-B3E84F413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591"/>
            <a:ext cx="10515600" cy="1325563"/>
          </a:xfrm>
        </p:spPr>
        <p:txBody>
          <a:bodyPr/>
          <a:lstStyle/>
          <a:p>
            <a:r>
              <a:rPr lang="en-US" dirty="0"/>
              <a:t>Ongoing Tasks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27CEB-07A4-EC30-EC0B-4648300EC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Generating a dataset with </a:t>
            </a:r>
            <a:r>
              <a:rPr lang="en-US" dirty="0" err="1"/>
              <a:t>IsaacSIM</a:t>
            </a:r>
            <a:endParaRPr lang="en-US" dirty="0"/>
          </a:p>
          <a:p>
            <a:pPr lvl="1"/>
            <a:r>
              <a:rPr lang="en-US" dirty="0"/>
              <a:t>Shadow is still present</a:t>
            </a:r>
          </a:p>
          <a:p>
            <a:pPr lvl="1"/>
            <a:r>
              <a:rPr lang="en-US" dirty="0"/>
              <a:t>Three options</a:t>
            </a:r>
          </a:p>
          <a:p>
            <a:pPr lvl="2"/>
            <a:r>
              <a:rPr lang="en-US" dirty="0"/>
              <a:t>Keep trying to get rid of it</a:t>
            </a:r>
          </a:p>
          <a:p>
            <a:pPr lvl="2"/>
            <a:r>
              <a:rPr lang="en-US" dirty="0"/>
              <a:t>Generate videos with the shadows</a:t>
            </a:r>
          </a:p>
          <a:p>
            <a:pPr lvl="2"/>
            <a:r>
              <a:rPr lang="en-US" dirty="0"/>
              <a:t>Wait 1s between screenshots -&gt; 3s per screenshot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Problem: too much time (days) for generating a dataset.</a:t>
            </a:r>
          </a:p>
          <a:p>
            <a:pPr lvl="2"/>
            <a:r>
              <a:rPr lang="en-US" dirty="0"/>
              <a:t>1000 fps -&gt; 3 hours per video (due to the shadow, maybe 1h if I can remove it)</a:t>
            </a:r>
          </a:p>
          <a:p>
            <a:pPr lvl="1"/>
            <a:r>
              <a:rPr lang="en-US" dirty="0"/>
              <a:t>Solution: frame interpolation (v2e)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220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D77BD-20CF-6BCD-277B-D0B971DCD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468E8-5CD4-D92B-E6F5-2EFD260E9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591"/>
            <a:ext cx="10515600" cy="1325563"/>
          </a:xfrm>
        </p:spPr>
        <p:txBody>
          <a:bodyPr/>
          <a:lstStyle/>
          <a:p>
            <a:r>
              <a:rPr lang="en-US" dirty="0"/>
              <a:t>Ongoing Tasks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6A257-0635-442D-B85E-6C550D829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V2E installation</a:t>
            </a:r>
          </a:p>
          <a:p>
            <a:pPr lvl="1"/>
            <a:r>
              <a:rPr lang="en-US" dirty="0"/>
              <a:t>I can’t install some of the modules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345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87FFB-75CE-126C-D527-1E60621A1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Future Tasks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33F99-2414-AC10-7866-98621B58C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Experiment with the weighted average in the models</a:t>
            </a:r>
          </a:p>
          <a:p>
            <a:r>
              <a:rPr lang="en-US" dirty="0"/>
              <a:t>Finish V2E installation</a:t>
            </a:r>
          </a:p>
          <a:p>
            <a:r>
              <a:rPr lang="en-US" dirty="0"/>
              <a:t>Generate the </a:t>
            </a:r>
            <a:r>
              <a:rPr lang="en-US" dirty="0" err="1"/>
              <a:t>IsaacSim</a:t>
            </a:r>
            <a:r>
              <a:rPr lang="en-US" dirty="0"/>
              <a:t> dataset 10ms </a:t>
            </a:r>
            <a:r>
              <a:rPr lang="en-US"/>
              <a:t>with shadow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17988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A5C48-6190-4135-6DCC-6A282FCCF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From Last Meeting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FAC91-200E-4179-1322-5860EAD0F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dataset with </a:t>
            </a:r>
            <a:r>
              <a:rPr lang="en-US" dirty="0" err="1"/>
              <a:t>IsaacSIM</a:t>
            </a:r>
            <a:endParaRPr lang="en-US" dirty="0"/>
          </a:p>
          <a:p>
            <a:r>
              <a:rPr lang="en-US" dirty="0"/>
              <a:t>Install v2e</a:t>
            </a:r>
          </a:p>
          <a:p>
            <a:r>
              <a:rPr lang="en-US" dirty="0"/>
              <a:t>Generate plots of prediction in time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90082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D690B3-6166-C34F-C69C-931050558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 Tasks</a:t>
            </a:r>
            <a:endParaRPr lang="nl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67D6D6-40D4-3908-90C7-CECB53060C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478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93F3-04EE-7001-CE33-763EF54C0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Argmax vs Weighted Average</a:t>
            </a:r>
            <a:endParaRPr lang="nl-NL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66E6121-168E-8D18-9EEE-3AEB4B4BE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994831"/>
            <a:ext cx="5309501" cy="34600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0685427-0F67-A7DD-32F4-10AAD1F5F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498" y="1994832"/>
            <a:ext cx="5309500" cy="346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200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C9116-6ABE-EA5D-E784-30CFA19E4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A9190-48DB-DCD1-AEE6-168FAEC4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Plots q4</a:t>
            </a:r>
            <a:endParaRPr lang="nl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5869D2-D515-3A1A-9303-F1D2A41AAA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384"/>
          <a:stretch>
            <a:fillRect/>
          </a:stretch>
        </p:blipFill>
        <p:spPr>
          <a:xfrm>
            <a:off x="894508" y="2324100"/>
            <a:ext cx="9405532" cy="282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882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363604-6853-40FA-9F05-1652422BB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7DB4D-AE3D-A553-CF3A-2521F96D1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Plots q4</a:t>
            </a:r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F9FD48-55A9-D976-7480-9E1060FD3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661" y="1883322"/>
            <a:ext cx="2828925" cy="4457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0A78FD-D028-7CD4-17C9-CC9097685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771" y="1883322"/>
            <a:ext cx="509587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361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DAB2CD-14C4-A410-6B26-49BD4A8E40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163FB-8B21-7961-8CD9-424ED637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Plots q8</a:t>
            </a:r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176AA1-57B0-2D20-6732-FB7C38013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062" y="1955663"/>
            <a:ext cx="8807876" cy="294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068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3865AD-DE91-36C8-D122-04704223A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B9463-528E-08F4-3F12-5C8E8F858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Plots q8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0F3806-8BC3-B47E-F739-C999EE157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68086"/>
            <a:ext cx="4018060" cy="36871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1385A6-0FDE-DAF3-C5AB-F9AAE2CE6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169" y="2168086"/>
            <a:ext cx="6526841" cy="350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615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D1134B-B102-ECD6-D049-6C840D144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Ongoing and Proposed Future Tasks</a:t>
            </a:r>
            <a:endParaRPr lang="nl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971B62-4EB2-7ABD-F551-F5B6650A46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2447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Meeting with Oksana</vt:lpstr>
      <vt:lpstr>Tasks From Last Meeting</vt:lpstr>
      <vt:lpstr>Completed Tasks</vt:lpstr>
      <vt:lpstr>Argmax vs Weighted Average</vt:lpstr>
      <vt:lpstr>Video Plots q4</vt:lpstr>
      <vt:lpstr>Video Plots q4</vt:lpstr>
      <vt:lpstr>Video Plots q8</vt:lpstr>
      <vt:lpstr>Video Plots q8</vt:lpstr>
      <vt:lpstr>Ongoing and Proposed Future Tasks</vt:lpstr>
      <vt:lpstr>Ongoing Tasks</vt:lpstr>
      <vt:lpstr>Ongoing Tasks</vt:lpstr>
      <vt:lpstr>Proposed Future 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Mario Real Enrique</dc:creator>
  <cp:lastModifiedBy>Mario Real Enrique</cp:lastModifiedBy>
  <cp:revision>1</cp:revision>
  <dcterms:created xsi:type="dcterms:W3CDTF">2025-03-10T09:48:23Z</dcterms:created>
  <dcterms:modified xsi:type="dcterms:W3CDTF">2025-06-18T17:04:33Z</dcterms:modified>
</cp:coreProperties>
</file>